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5.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6.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 id="2147484341" r:id="rId6"/>
    <p:sldMasterId id="2147484366" r:id="rId7"/>
    <p:sldMasterId id="2147484388" r:id="rId8"/>
    <p:sldMasterId id="2147484402" r:id="rId9"/>
    <p:sldMasterId id="2147484421" r:id="rId10"/>
  </p:sldMasterIdLst>
  <p:notesMasterIdLst>
    <p:notesMasterId r:id="rId27"/>
  </p:notesMasterIdLst>
  <p:handoutMasterIdLst>
    <p:handoutMasterId r:id="rId28"/>
  </p:handoutMasterIdLst>
  <p:sldIdLst>
    <p:sldId id="1408" r:id="rId11"/>
    <p:sldId id="1411" r:id="rId12"/>
    <p:sldId id="1413" r:id="rId13"/>
    <p:sldId id="1417" r:id="rId14"/>
    <p:sldId id="1418" r:id="rId15"/>
    <p:sldId id="1419" r:id="rId16"/>
    <p:sldId id="1420" r:id="rId17"/>
    <p:sldId id="1421" r:id="rId18"/>
    <p:sldId id="1422" r:id="rId19"/>
    <p:sldId id="1423" r:id="rId20"/>
    <p:sldId id="1424" r:id="rId21"/>
    <p:sldId id="1425" r:id="rId22"/>
    <p:sldId id="1426" r:id="rId23"/>
    <p:sldId id="1430" r:id="rId24"/>
    <p:sldId id="1431" r:id="rId25"/>
    <p:sldId id="1433" r:id="rId2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FFFFFF"/>
    <a:srgbClr val="BAD80A"/>
    <a:srgbClr val="A80000"/>
    <a:srgbClr val="5C2D91"/>
    <a:srgbClr val="0078D7"/>
    <a:srgbClr val="107C10"/>
    <a:srgbClr val="000000"/>
    <a:srgbClr val="D83B01"/>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5" autoAdjust="0"/>
    <p:restoredTop sz="96215" autoAdjust="0"/>
  </p:normalViewPr>
  <p:slideViewPr>
    <p:cSldViewPr>
      <p:cViewPr varScale="1">
        <p:scale>
          <a:sx n="141" d="100"/>
          <a:sy n="141" d="100"/>
        </p:scale>
        <p:origin x="200" y="20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howGuides="1">
      <p:cViewPr varScale="1">
        <p:scale>
          <a:sx n="81" d="100"/>
          <a:sy n="81" d="100"/>
        </p:scale>
        <p:origin x="389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commentAuthors" Target="commentAuthor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Master" Target="slideMasters/slideMaster6.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3" Type="http://schemas.openxmlformats.org/officeDocument/2006/relationships/tableStyles" Target="tableStyles.xml"/><Relationship Id="rId10" Type="http://schemas.openxmlformats.org/officeDocument/2006/relationships/slideMaster" Target="slideMasters/slideMaster7.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9/30/16 1:49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9/30/16 1:49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Microsoft 2016</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9/30/16 1:49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89496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Microsoft 2016</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9/30/16 1:49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844555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60D637C-4196-456A-BE05-35CAEA30856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9/30/16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32858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9/30/16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62593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10C09F-FCA1-48C8-B40D-42E1045D109E}"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9/30/16 1:49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792408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75D3EC6-84A4-4B39-A074-918323808A9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186407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10C09F-FCA1-48C8-B40D-42E1045D109E}"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9/30/16 1:49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725539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png"/><Relationship Id="rId3" Type="http://schemas.openxmlformats.org/officeDocument/2006/relationships/image" Target="../media/image4.jpg"/></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5.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jpg"/></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png"/><Relationship Id="rId3" Type="http://schemas.openxmlformats.org/officeDocument/2006/relationships/image" Target="../media/image2.emf"/></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3.png"/><Relationship Id="rId3" Type="http://schemas.openxmlformats.org/officeDocument/2006/relationships/image" Target="../media/image4.jp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5.jpg"/></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emf"/></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emf"/><Relationship Id="rId3"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4.jp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 Id="rId3" Type="http://schemas.openxmlformats.org/officeDocument/2006/relationships/image" Target="../media/image2.emf"/></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 Id="rId3" Type="http://schemas.openxmlformats.org/officeDocument/2006/relationships/image" Target="../media/image4.jp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jp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6.emf"/></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emf"/><Relationship Id="rId3" Type="http://schemas.openxmlformats.org/officeDocument/2006/relationships/image" Target="../media/image1.pn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3" name="Text Placeholder 2"/>
          <p:cNvSpPr>
            <a:spLocks noGrp="1"/>
          </p:cNvSpPr>
          <p:nvPr>
            <p:ph type="body" sz="quarter" idx="13" hasCustomPrompt="1"/>
          </p:nvPr>
        </p:nvSpPr>
        <p:spPr bwMode="white">
          <a:xfrm>
            <a:off x="10333038" y="296863"/>
            <a:ext cx="1828800" cy="461665"/>
          </a:xfrm>
        </p:spPr>
        <p:txBody>
          <a:bodyPr/>
          <a:lstStyle>
            <a:lvl1pPr marL="0" indent="0" algn="r">
              <a:buNone/>
              <a:defRPr sz="2000">
                <a:latin typeface="+mn-lt"/>
              </a:defRPr>
            </a:lvl1pPr>
          </a:lstStyle>
          <a:p>
            <a:pPr lvl="0"/>
            <a:r>
              <a:rPr lang="en-US" dirty="0"/>
              <a:t>Session Code</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3683878"/>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40" y="1212850"/>
            <a:ext cx="5486399" cy="1982081"/>
          </a:xfrm>
        </p:spPr>
        <p:txBody>
          <a:bodyPr wrap="square">
            <a:spAutoFit/>
          </a:bodyPr>
          <a:lstStyle>
            <a:lvl1pPr marL="0" indent="0">
              <a:spcBef>
                <a:spcPts val="1224"/>
              </a:spcBef>
              <a:buClr>
                <a:schemeClr val="tx1"/>
              </a:buClr>
              <a:buFont typeface="Wingdings" pitchFamily="2" charset="2"/>
              <a:buNone/>
              <a:defRPr sz="3199"/>
            </a:lvl1pPr>
            <a:lvl2pPr marL="0" indent="0">
              <a:buNone/>
              <a:defRPr sz="2400"/>
            </a:lvl2pPr>
            <a:lvl3pPr marL="231730" indent="0">
              <a:buNone/>
              <a:tabLst/>
              <a:defRPr sz="2000"/>
            </a:lvl3pPr>
            <a:lvl4pPr marL="460287" indent="0">
              <a:buNone/>
              <a:defRPr/>
            </a:lvl4pPr>
            <a:lvl5pPr marL="685669"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50"/>
            <a:ext cx="5486399" cy="1982081"/>
          </a:xfrm>
        </p:spPr>
        <p:txBody>
          <a:bodyPr wrap="square">
            <a:spAutoFit/>
          </a:bodyPr>
          <a:lstStyle>
            <a:lvl1pPr marL="0" indent="0">
              <a:spcBef>
                <a:spcPts val="1224"/>
              </a:spcBef>
              <a:buClr>
                <a:schemeClr val="tx1"/>
              </a:buClr>
              <a:buFont typeface="Wingdings" pitchFamily="2" charset="2"/>
              <a:buNone/>
              <a:defRPr sz="3199"/>
            </a:lvl1pPr>
            <a:lvl2pPr marL="0" indent="0">
              <a:buNone/>
              <a:defRPr sz="2400"/>
            </a:lvl2pPr>
            <a:lvl3pPr marL="231730" indent="0">
              <a:buNone/>
              <a:tabLst/>
              <a:defRPr sz="2000"/>
            </a:lvl3pPr>
            <a:lvl4pPr marL="460287" indent="0">
              <a:buNone/>
              <a:defRPr/>
            </a:lvl4pPr>
            <a:lvl5pPr marL="685669"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56207365"/>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756444"/>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10220547"/>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70"/>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563"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54" tIns="146283" rIns="182854" bIns="146283"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563"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218239" y="4868863"/>
            <a:ext cx="5943600" cy="1827214"/>
          </a:xfrm>
        </p:spPr>
        <p:txBody>
          <a:bodyPr lIns="182880" tIns="146304" rIns="182880" bIns="146304" anchor="ctr">
            <a:noAutofit/>
          </a:bodyPr>
          <a:lstStyle>
            <a:lvl1pPr marL="0" indent="0" algn="ctr">
              <a:buNone/>
              <a:defRPr sz="3199">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26161222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8228299" cy="1181862"/>
          </a:xfrm>
          <a:noFill/>
        </p:spPr>
        <p:txBody>
          <a:bodyPr wrap="square" tIns="91440" bIns="91440" anchor="t" anchorCtr="0">
            <a:spAutoFit/>
          </a:bodyPr>
          <a:lstStyle>
            <a:lvl1pPr>
              <a:defRPr sz="7198"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3"/>
            <a:ext cx="8229599" cy="738664"/>
          </a:xfrm>
          <a:noFill/>
        </p:spPr>
        <p:txBody>
          <a:bodyPr wrap="square" lIns="182880" tIns="146304" rIns="182880" bIns="146304">
            <a:spAutoFit/>
          </a:bodyPr>
          <a:lstStyle>
            <a:lvl1pPr marL="0" indent="0">
              <a:spcBef>
                <a:spcPts val="0"/>
              </a:spcBef>
              <a:buNone/>
              <a:defRPr sz="3199"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2471538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8229599" cy="1181862"/>
          </a:xfrm>
          <a:noFill/>
        </p:spPr>
        <p:txBody>
          <a:bodyPr wrap="square" tIns="91440" bIns="91440" anchor="t" anchorCtr="0">
            <a:spAutoFit/>
          </a:bodyPr>
          <a:lstStyle>
            <a:lvl1pPr>
              <a:defRPr sz="7198"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621722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34517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1359210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743148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a:t>Click icon to add picture</a:t>
            </a: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a:t>Edit Master text styles</a:t>
            </a:r>
          </a:p>
        </p:txBody>
      </p:sp>
    </p:spTree>
    <p:extLst>
      <p:ext uri="{BB962C8B-B14F-4D97-AF65-F5344CB8AC3E}">
        <p14:creationId xmlns:p14="http://schemas.microsoft.com/office/powerpoint/2010/main" val="3750802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42243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1647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3475840"/>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7"/>
            <a:ext cx="118871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409829028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8905155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_Walkin">
    <p:bg bwMode="gray">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userDrawn="1"/>
        </p:nvPicPr>
        <p:blipFill>
          <a:blip r:embed="rId2"/>
          <a:stretch>
            <a:fillRect/>
          </a:stretch>
        </p:blipFill>
        <p:spPr>
          <a:xfrm>
            <a:off x="-246501" y="1965643"/>
            <a:ext cx="7899548" cy="2148840"/>
          </a:xfrm>
          <a:prstGeom prst="rect">
            <a:avLst/>
          </a:prstGeom>
        </p:spPr>
      </p:pic>
      <p:sp>
        <p:nvSpPr>
          <p:cNvPr id="6" name="Rectangle 5"/>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stretch>
            <a:fillRect/>
          </a:stretch>
        </p:blipFill>
        <p:spPr>
          <a:xfrm>
            <a:off x="462280" y="6209084"/>
            <a:ext cx="1456418" cy="310896"/>
          </a:xfrm>
          <a:prstGeom prst="rect">
            <a:avLst/>
          </a:prstGeom>
        </p:spPr>
      </p:pic>
    </p:spTree>
    <p:extLst>
      <p:ext uri="{BB962C8B-B14F-4D97-AF65-F5344CB8AC3E}">
        <p14:creationId xmlns:p14="http://schemas.microsoft.com/office/powerpoint/2010/main" val="3583568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79657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57999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09263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27766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426952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94448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67828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09597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13896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859286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a:t>Click icon to add picture</a:t>
            </a: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a:t>Click to 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a:t>Click to edit Master text styles</a:t>
            </a:r>
          </a:p>
        </p:txBody>
      </p:sp>
    </p:spTree>
    <p:extLst>
      <p:ext uri="{BB962C8B-B14F-4D97-AF65-F5344CB8AC3E}">
        <p14:creationId xmlns:p14="http://schemas.microsoft.com/office/powerpoint/2010/main" val="36764222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066925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6567551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434147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706076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442213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17507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73881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6309233"/>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7825474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516425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23796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userDrawn="1"/>
        </p:nvPicPr>
        <p:blipFill>
          <a:blip r:embed="rId2"/>
          <a:stretch>
            <a:fillRect/>
          </a:stretch>
        </p:blipFill>
        <p:spPr>
          <a:xfrm>
            <a:off x="462280" y="6209084"/>
            <a:ext cx="1456418" cy="310896"/>
          </a:xfrm>
          <a:prstGeom prst="rect">
            <a:avLst/>
          </a:prstGeom>
        </p:spPr>
      </p:pic>
      <p:pic>
        <p:nvPicPr>
          <p:cNvPr id="6" name="Picture 5"/>
          <p:cNvPicPr>
            <a:picLocks noChangeAspect="1"/>
          </p:cNvPicPr>
          <p:nvPr userDrawn="1"/>
        </p:nvPicPr>
        <p:blipFill rotWithShape="1">
          <a:blip r:embed="rId3"/>
          <a:srcRect r="40044"/>
          <a:stretch/>
        </p:blipFill>
        <p:spPr>
          <a:xfrm>
            <a:off x="-246501" y="1965643"/>
            <a:ext cx="4736205" cy="2148840"/>
          </a:xfrm>
          <a:prstGeom prst="rect">
            <a:avLst/>
          </a:prstGeom>
        </p:spPr>
      </p:pic>
    </p:spTree>
    <p:extLst>
      <p:ext uri="{BB962C8B-B14F-4D97-AF65-F5344CB8AC3E}">
        <p14:creationId xmlns:p14="http://schemas.microsoft.com/office/powerpoint/2010/main" val="262034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6" name="Rectangle 5"/>
          <p:cNvSpPr/>
          <p:nvPr userDrawn="1"/>
        </p:nvSpPr>
        <p:spPr bwMode="gray">
          <a:xfrm>
            <a:off x="0" y="5897245"/>
            <a:ext cx="12435840" cy="10972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stretch>
            <a:fillRect/>
          </a:stretch>
        </p:blipFill>
        <p:spPr>
          <a:xfrm>
            <a:off x="370840" y="6294142"/>
            <a:ext cx="1456418" cy="310896"/>
          </a:xfrm>
          <a:prstGeom prst="rect">
            <a:avLst/>
          </a:prstGeom>
        </p:spPr>
      </p:pic>
      <p:sp>
        <p:nvSpPr>
          <p:cNvPr id="3" name="Text Placeholder 2"/>
          <p:cNvSpPr>
            <a:spLocks noGrp="1"/>
          </p:cNvSpPr>
          <p:nvPr>
            <p:ph type="body" sz="quarter" idx="13" hasCustomPrompt="1"/>
          </p:nvPr>
        </p:nvSpPr>
        <p:spPr bwMode="white">
          <a:xfrm>
            <a:off x="10333038" y="296863"/>
            <a:ext cx="1828800" cy="461665"/>
          </a:xfrm>
        </p:spPr>
        <p:txBody>
          <a:bodyPr/>
          <a:lstStyle>
            <a:lvl1pPr marL="0" indent="0" algn="r">
              <a:buNone/>
              <a:defRPr sz="2000">
                <a:latin typeface="+mn-lt"/>
              </a:defRPr>
            </a:lvl1pPr>
          </a:lstStyle>
          <a:p>
            <a:pPr lvl="0"/>
            <a:r>
              <a:rPr lang="en-US" dirty="0"/>
              <a:t>Session Code</a:t>
            </a:r>
          </a:p>
        </p:txBody>
      </p:sp>
    </p:spTree>
    <p:extLst>
      <p:ext uri="{BB962C8B-B14F-4D97-AF65-F5344CB8AC3E}">
        <p14:creationId xmlns:p14="http://schemas.microsoft.com/office/powerpoint/2010/main" val="1783565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065595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335945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4238344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707770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92662917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18953311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2925191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235704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261040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536269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7508537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39976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0298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65035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50012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18212562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85404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350837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69597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81006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866984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834018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74786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52768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35886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67552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00996460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19966985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88525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6749932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218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765057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7950056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2860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95384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435388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14782815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0401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1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1"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399"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2" y="3509753"/>
            <a:ext cx="7315137" cy="1828007"/>
          </a:xfrm>
          <a:noFill/>
        </p:spPr>
        <p:txBody>
          <a:bodyPr lIns="146304" tIns="109728" rIns="146304" bIns="109728">
            <a:noAutofit/>
          </a:bodyPr>
          <a:lstStyle>
            <a:lvl1pPr marL="0" indent="0">
              <a:spcBef>
                <a:spcPts val="0"/>
              </a:spcBef>
              <a:buNone/>
              <a:defRPr sz="3199"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7718400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34649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931803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236753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0766151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655713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29498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1822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67192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5696633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70"/>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563" rtl="0" eaLnBrk="1" fontAlgn="auto" latinLnBrk="0" hangingPunct="1">
              <a:lnSpc>
                <a:spcPct val="90000"/>
              </a:lnSpc>
              <a:spcBef>
                <a:spcPct val="20000"/>
              </a:spcBef>
              <a:spcAft>
                <a:spcPts val="0"/>
              </a:spcAft>
              <a:buClrTx/>
              <a:buSzPct val="90000"/>
              <a:buFont typeface="Arial" pitchFamily="34" charset="0"/>
              <a:buNone/>
              <a:tabLst/>
            </a:pPr>
            <a:r>
              <a:rPr lang="en-US"/>
              <a:t>Click icon to add picture</a:t>
            </a: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54" tIns="146283" rIns="182854" bIns="146283"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563"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a:t>Edit Master text styles</a:t>
            </a:r>
          </a:p>
        </p:txBody>
      </p:sp>
      <p:sp>
        <p:nvSpPr>
          <p:cNvPr id="15" name="Text Placeholder 14"/>
          <p:cNvSpPr>
            <a:spLocks noGrp="1"/>
          </p:cNvSpPr>
          <p:nvPr>
            <p:ph type="body" sz="quarter" idx="13"/>
          </p:nvPr>
        </p:nvSpPr>
        <p:spPr>
          <a:xfrm>
            <a:off x="6218239" y="4868863"/>
            <a:ext cx="5943600" cy="1827214"/>
          </a:xfrm>
        </p:spPr>
        <p:txBody>
          <a:bodyPr lIns="182880" tIns="146304" rIns="182880" bIns="146304" anchor="ctr">
            <a:noAutofit/>
          </a:bodyPr>
          <a:lstStyle>
            <a:lvl1pPr marL="0" indent="0" algn="ctr">
              <a:buNone/>
              <a:defRPr sz="3199">
                <a:gradFill>
                  <a:gsLst>
                    <a:gs pos="27434">
                      <a:srgbClr val="FFFFFF"/>
                    </a:gs>
                    <a:gs pos="54000">
                      <a:srgbClr val="FFFFFF"/>
                    </a:gs>
                  </a:gsLst>
                  <a:lin ang="5400000" scaled="0"/>
                </a:gradFill>
                <a:latin typeface="+mj-lt"/>
              </a:defRPr>
            </a:lvl1pPr>
          </a:lstStyle>
          <a:p>
            <a:pPr lvl="0"/>
            <a:r>
              <a:rPr lang="en-US"/>
              <a:t>Edit Master text styles</a:t>
            </a:r>
          </a:p>
        </p:txBody>
      </p:sp>
    </p:spTree>
    <p:extLst>
      <p:ext uri="{BB962C8B-B14F-4D97-AF65-F5344CB8AC3E}">
        <p14:creationId xmlns:p14="http://schemas.microsoft.com/office/powerpoint/2010/main" val="245527301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8228299" cy="1181862"/>
          </a:xfrm>
          <a:noFill/>
        </p:spPr>
        <p:txBody>
          <a:bodyPr wrap="square" tIns="91440" bIns="91440" anchor="t" anchorCtr="0">
            <a:spAutoFit/>
          </a:bodyPr>
          <a:lstStyle>
            <a:lvl1pPr>
              <a:defRPr sz="7198"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3"/>
            <a:ext cx="8229599" cy="738664"/>
          </a:xfrm>
          <a:noFill/>
        </p:spPr>
        <p:txBody>
          <a:bodyPr wrap="square" lIns="182880" tIns="146304" rIns="182880" bIns="146304">
            <a:spAutoFit/>
          </a:bodyPr>
          <a:lstStyle>
            <a:lvl1pPr marL="0" indent="0">
              <a:spcBef>
                <a:spcPts val="0"/>
              </a:spcBef>
              <a:buNone/>
              <a:defRPr sz="3199"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1411882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8229599" cy="1181862"/>
          </a:xfrm>
          <a:noFill/>
        </p:spPr>
        <p:txBody>
          <a:bodyPr wrap="square" tIns="91440" bIns="91440" anchor="t" anchorCtr="0">
            <a:spAutoFit/>
          </a:bodyPr>
          <a:lstStyle>
            <a:lvl1pPr>
              <a:defRPr sz="7198"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4069209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219792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854250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7184476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5234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8039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6856607"/>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7"/>
            <a:ext cx="118871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4178632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21569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2CC64B9F-3823-41BE-8BC8-CC3972DA5512}" type="datetimeFigureOut">
              <a:rPr lang="en-US" smtClean="0"/>
              <a:t>9/30/16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DCFD4-B3E2-4F53-A636-77E7798E71D0}" type="slidenum">
              <a:rPr lang="en-US" smtClean="0"/>
              <a:t>‹#›</a:t>
            </a:fld>
            <a:endParaRPr lang="en-US"/>
          </a:p>
        </p:txBody>
      </p:sp>
    </p:spTree>
    <p:extLst>
      <p:ext uri="{BB962C8B-B14F-4D97-AF65-F5344CB8AC3E}">
        <p14:creationId xmlns:p14="http://schemas.microsoft.com/office/powerpoint/2010/main" val="153217087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C64B9F-3823-41BE-8BC8-CC3972DA5512}" type="datetimeFigureOut">
              <a:rPr lang="en-US" smtClean="0"/>
              <a:t>9/30/16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DCFD4-B3E2-4F53-A636-77E7798E71D0}" type="slidenum">
              <a:rPr lang="en-US" smtClean="0"/>
              <a:t>‹#›</a:t>
            </a:fld>
            <a:endParaRPr lang="en-US"/>
          </a:p>
        </p:txBody>
      </p:sp>
    </p:spTree>
    <p:extLst>
      <p:ext uri="{BB962C8B-B14F-4D97-AF65-F5344CB8AC3E}">
        <p14:creationId xmlns:p14="http://schemas.microsoft.com/office/powerpoint/2010/main" val="400545273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CC64B9F-3823-41BE-8BC8-CC3972DA5512}" type="datetimeFigureOut">
              <a:rPr lang="en-US" smtClean="0"/>
              <a:t>9/30/16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DCFD4-B3E2-4F53-A636-77E7798E71D0}" type="slidenum">
              <a:rPr lang="en-US" smtClean="0"/>
              <a:t>‹#›</a:t>
            </a:fld>
            <a:endParaRPr lang="en-US"/>
          </a:p>
        </p:txBody>
      </p:sp>
    </p:spTree>
    <p:extLst>
      <p:ext uri="{BB962C8B-B14F-4D97-AF65-F5344CB8AC3E}">
        <p14:creationId xmlns:p14="http://schemas.microsoft.com/office/powerpoint/2010/main" val="424993415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C64B9F-3823-41BE-8BC8-CC3972DA5512}" type="datetimeFigureOut">
              <a:rPr lang="en-US" smtClean="0"/>
              <a:t>9/30/16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7DCFD4-B3E2-4F53-A636-77E7798E71D0}" type="slidenum">
              <a:rPr lang="en-US" smtClean="0"/>
              <a:t>‹#›</a:t>
            </a:fld>
            <a:endParaRPr lang="en-US"/>
          </a:p>
        </p:txBody>
      </p:sp>
    </p:spTree>
    <p:extLst>
      <p:ext uri="{BB962C8B-B14F-4D97-AF65-F5344CB8AC3E}">
        <p14:creationId xmlns:p14="http://schemas.microsoft.com/office/powerpoint/2010/main" val="17694161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C64B9F-3823-41BE-8BC8-CC3972DA5512}" type="datetimeFigureOut">
              <a:rPr lang="en-US" smtClean="0"/>
              <a:t>9/30/16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7DCFD4-B3E2-4F53-A636-77E7798E71D0}" type="slidenum">
              <a:rPr lang="en-US" smtClean="0"/>
              <a:t>‹#›</a:t>
            </a:fld>
            <a:endParaRPr lang="en-US"/>
          </a:p>
        </p:txBody>
      </p:sp>
    </p:spTree>
    <p:extLst>
      <p:ext uri="{BB962C8B-B14F-4D97-AF65-F5344CB8AC3E}">
        <p14:creationId xmlns:p14="http://schemas.microsoft.com/office/powerpoint/2010/main" val="408656063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C64B9F-3823-41BE-8BC8-CC3972DA5512}" type="datetimeFigureOut">
              <a:rPr lang="en-US" smtClean="0"/>
              <a:t>9/30/16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7DCFD4-B3E2-4F53-A636-77E7798E71D0}" type="slidenum">
              <a:rPr lang="en-US" smtClean="0"/>
              <a:t>‹#›</a:t>
            </a:fld>
            <a:endParaRPr lang="en-US"/>
          </a:p>
        </p:txBody>
      </p:sp>
    </p:spTree>
    <p:extLst>
      <p:ext uri="{BB962C8B-B14F-4D97-AF65-F5344CB8AC3E}">
        <p14:creationId xmlns:p14="http://schemas.microsoft.com/office/powerpoint/2010/main" val="2260773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64B9F-3823-41BE-8BC8-CC3972DA5512}" type="datetimeFigureOut">
              <a:rPr lang="en-US" smtClean="0"/>
              <a:t>9/30/16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7DCFD4-B3E2-4F53-A636-77E7798E71D0}" type="slidenum">
              <a:rPr lang="en-US" smtClean="0"/>
              <a:t>‹#›</a:t>
            </a:fld>
            <a:endParaRPr lang="en-US"/>
          </a:p>
        </p:txBody>
      </p:sp>
    </p:spTree>
    <p:extLst>
      <p:ext uri="{BB962C8B-B14F-4D97-AF65-F5344CB8AC3E}">
        <p14:creationId xmlns:p14="http://schemas.microsoft.com/office/powerpoint/2010/main" val="343966275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2CC64B9F-3823-41BE-8BC8-CC3972DA5512}" type="datetimeFigureOut">
              <a:rPr lang="en-US" smtClean="0"/>
              <a:t>9/30/16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7DCFD4-B3E2-4F53-A636-77E7798E71D0}" type="slidenum">
              <a:rPr lang="en-US" smtClean="0"/>
              <a:t>‹#›</a:t>
            </a:fld>
            <a:endParaRPr lang="en-US"/>
          </a:p>
        </p:txBody>
      </p:sp>
    </p:spTree>
    <p:extLst>
      <p:ext uri="{BB962C8B-B14F-4D97-AF65-F5344CB8AC3E}">
        <p14:creationId xmlns:p14="http://schemas.microsoft.com/office/powerpoint/2010/main" val="294453743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2CC64B9F-3823-41BE-8BC8-CC3972DA5512}" type="datetimeFigureOut">
              <a:rPr lang="en-US" smtClean="0"/>
              <a:t>9/30/16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7DCFD4-B3E2-4F53-A636-77E7798E71D0}" type="slidenum">
              <a:rPr lang="en-US" smtClean="0"/>
              <a:t>‹#›</a:t>
            </a:fld>
            <a:endParaRPr lang="en-US"/>
          </a:p>
        </p:txBody>
      </p:sp>
    </p:spTree>
    <p:extLst>
      <p:ext uri="{BB962C8B-B14F-4D97-AF65-F5344CB8AC3E}">
        <p14:creationId xmlns:p14="http://schemas.microsoft.com/office/powerpoint/2010/main" val="373407668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C64B9F-3823-41BE-8BC8-CC3972DA5512}" type="datetimeFigureOut">
              <a:rPr lang="en-US" smtClean="0"/>
              <a:t>9/30/16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DCFD4-B3E2-4F53-A636-77E7798E71D0}" type="slidenum">
              <a:rPr lang="en-US" smtClean="0"/>
              <a:t>‹#›</a:t>
            </a:fld>
            <a:endParaRPr lang="en-US"/>
          </a:p>
        </p:txBody>
      </p:sp>
    </p:spTree>
    <p:extLst>
      <p:ext uri="{BB962C8B-B14F-4D97-AF65-F5344CB8AC3E}">
        <p14:creationId xmlns:p14="http://schemas.microsoft.com/office/powerpoint/2010/main" val="42940713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852" y="372394"/>
            <a:ext cx="2681615" cy="5927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008" y="372394"/>
            <a:ext cx="7889389" cy="5927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C64B9F-3823-41BE-8BC8-CC3972DA5512}" type="datetimeFigureOut">
              <a:rPr lang="en-US" smtClean="0"/>
              <a:t>9/30/16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DCFD4-B3E2-4F53-A636-77E7798E71D0}" type="slidenum">
              <a:rPr lang="en-US" smtClean="0"/>
              <a:t>‹#›</a:t>
            </a:fld>
            <a:endParaRPr lang="en-US"/>
          </a:p>
        </p:txBody>
      </p:sp>
    </p:spTree>
    <p:extLst>
      <p:ext uri="{BB962C8B-B14F-4D97-AF65-F5344CB8AC3E}">
        <p14:creationId xmlns:p14="http://schemas.microsoft.com/office/powerpoint/2010/main" val="260578417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80987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1_Title and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969024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1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userDrawn="1"/>
        </p:nvPicPr>
        <p:blipFill>
          <a:blip r:embed="rId2"/>
          <a:stretch>
            <a:fillRect/>
          </a:stretch>
        </p:blipFill>
        <p:spPr>
          <a:xfrm>
            <a:off x="462280" y="6209084"/>
            <a:ext cx="1456418" cy="310896"/>
          </a:xfrm>
          <a:prstGeom prst="rect">
            <a:avLst/>
          </a:prstGeom>
        </p:spPr>
      </p:pic>
      <p:pic>
        <p:nvPicPr>
          <p:cNvPr id="6" name="Picture 5"/>
          <p:cNvPicPr>
            <a:picLocks noChangeAspect="1"/>
          </p:cNvPicPr>
          <p:nvPr userDrawn="1"/>
        </p:nvPicPr>
        <p:blipFill rotWithShape="1">
          <a:blip r:embed="rId3"/>
          <a:srcRect r="40044"/>
          <a:stretch/>
        </p:blipFill>
        <p:spPr>
          <a:xfrm>
            <a:off x="-246500" y="1965644"/>
            <a:ext cx="4736205" cy="2148840"/>
          </a:xfrm>
          <a:prstGeom prst="rect">
            <a:avLst/>
          </a:prstGeom>
        </p:spPr>
      </p:pic>
    </p:spTree>
    <p:extLst>
      <p:ext uri="{BB962C8B-B14F-4D97-AF65-F5344CB8AC3E}">
        <p14:creationId xmlns:p14="http://schemas.microsoft.com/office/powerpoint/2010/main" val="33798246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1"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399"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2" y="3509753"/>
            <a:ext cx="7315137" cy="1828007"/>
          </a:xfrm>
          <a:noFill/>
        </p:spPr>
        <p:txBody>
          <a:bodyPr lIns="146304" tIns="109728" rIns="146304" bIns="109728">
            <a:noAutofit/>
          </a:bodyPr>
          <a:lstStyle>
            <a:lvl1pPr marL="0" indent="0">
              <a:spcBef>
                <a:spcPts val="0"/>
              </a:spcBef>
              <a:buNone/>
              <a:defRPr sz="3199"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6" name="Rectangle 5"/>
          <p:cNvSpPr/>
          <p:nvPr userDrawn="1"/>
        </p:nvSpPr>
        <p:spPr bwMode="gray">
          <a:xfrm>
            <a:off x="0" y="5897245"/>
            <a:ext cx="12435840" cy="10972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1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stretch>
            <a:fillRect/>
          </a:stretch>
        </p:blipFill>
        <p:spPr>
          <a:xfrm>
            <a:off x="370840" y="6294141"/>
            <a:ext cx="1456418" cy="310896"/>
          </a:xfrm>
          <a:prstGeom prst="rect">
            <a:avLst/>
          </a:prstGeom>
        </p:spPr>
      </p:pic>
    </p:spTree>
    <p:extLst>
      <p:ext uri="{BB962C8B-B14F-4D97-AF65-F5344CB8AC3E}">
        <p14:creationId xmlns:p14="http://schemas.microsoft.com/office/powerpoint/2010/main" val="4798245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0"/>
            <a:ext cx="11887200" cy="2096222"/>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557" indent="0">
              <a:buNone/>
              <a:defRPr/>
            </a:lvl3pPr>
            <a:lvl4pPr marL="457112" indent="0">
              <a:buNone/>
              <a:defRPr/>
            </a:lvl4pPr>
            <a:lvl5pPr marL="685669"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5680354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1.xml"/><Relationship Id="rId20" Type="http://schemas.openxmlformats.org/officeDocument/2006/relationships/theme" Target="../theme/theme2.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slideLayout" Target="../slideLayouts/slideLayout37.xml"/><Relationship Id="rId16" Type="http://schemas.openxmlformats.org/officeDocument/2006/relationships/slideLayout" Target="../slideLayouts/slideLayout38.xml"/><Relationship Id="rId17" Type="http://schemas.openxmlformats.org/officeDocument/2006/relationships/slideLayout" Target="../slideLayouts/slideLayout39.xml"/><Relationship Id="rId18" Type="http://schemas.openxmlformats.org/officeDocument/2006/relationships/slideLayout" Target="../slideLayouts/slideLayout40.xml"/><Relationship Id="rId19" Type="http://schemas.openxmlformats.org/officeDocument/2006/relationships/slideLayout" Target="../slideLayouts/slideLayout41.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50.xml"/><Relationship Id="rId20" Type="http://schemas.openxmlformats.org/officeDocument/2006/relationships/slideLayout" Target="../slideLayouts/slideLayout61.xml"/><Relationship Id="rId21" Type="http://schemas.openxmlformats.org/officeDocument/2006/relationships/slideLayout" Target="../slideLayouts/slideLayout62.xml"/><Relationship Id="rId22" Type="http://schemas.openxmlformats.org/officeDocument/2006/relationships/theme" Target="../theme/theme3.xml"/><Relationship Id="rId10" Type="http://schemas.openxmlformats.org/officeDocument/2006/relationships/slideLayout" Target="../slideLayouts/slideLayout51.xml"/><Relationship Id="rId11" Type="http://schemas.openxmlformats.org/officeDocument/2006/relationships/slideLayout" Target="../slideLayouts/slideLayout52.xml"/><Relationship Id="rId12" Type="http://schemas.openxmlformats.org/officeDocument/2006/relationships/slideLayout" Target="../slideLayouts/slideLayout53.xml"/><Relationship Id="rId13" Type="http://schemas.openxmlformats.org/officeDocument/2006/relationships/slideLayout" Target="../slideLayouts/slideLayout54.xml"/><Relationship Id="rId14" Type="http://schemas.openxmlformats.org/officeDocument/2006/relationships/slideLayout" Target="../slideLayouts/slideLayout55.xml"/><Relationship Id="rId15" Type="http://schemas.openxmlformats.org/officeDocument/2006/relationships/slideLayout" Target="../slideLayouts/slideLayout56.xml"/><Relationship Id="rId16" Type="http://schemas.openxmlformats.org/officeDocument/2006/relationships/slideLayout" Target="../slideLayouts/slideLayout57.xml"/><Relationship Id="rId17" Type="http://schemas.openxmlformats.org/officeDocument/2006/relationships/slideLayout" Target="../slideLayouts/slideLayout58.xml"/><Relationship Id="rId18" Type="http://schemas.openxmlformats.org/officeDocument/2006/relationships/slideLayout" Target="../slideLayouts/slideLayout59.xml"/><Relationship Id="rId19" Type="http://schemas.openxmlformats.org/officeDocument/2006/relationships/slideLayout" Target="../slideLayouts/slideLayout60.xml"/><Relationship Id="rId1" Type="http://schemas.openxmlformats.org/officeDocument/2006/relationships/slideLayout" Target="../slideLayouts/slideLayout42.xml"/><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5" Type="http://schemas.openxmlformats.org/officeDocument/2006/relationships/slideLayout" Target="../slideLayouts/slideLayout46.xml"/><Relationship Id="rId6" Type="http://schemas.openxmlformats.org/officeDocument/2006/relationships/slideLayout" Target="../slideLayouts/slideLayout47.xml"/><Relationship Id="rId7" Type="http://schemas.openxmlformats.org/officeDocument/2006/relationships/slideLayout" Target="../slideLayouts/slideLayout48.xml"/><Relationship Id="rId8"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71.xml"/><Relationship Id="rId20" Type="http://schemas.openxmlformats.org/officeDocument/2006/relationships/slideLayout" Target="../slideLayouts/slideLayout82.xml"/><Relationship Id="rId21" Type="http://schemas.openxmlformats.org/officeDocument/2006/relationships/slideLayout" Target="../slideLayouts/slideLayout83.xml"/><Relationship Id="rId22" Type="http://schemas.openxmlformats.org/officeDocument/2006/relationships/theme" Target="../theme/theme4.xml"/><Relationship Id="rId10" Type="http://schemas.openxmlformats.org/officeDocument/2006/relationships/slideLayout" Target="../slideLayouts/slideLayout72.xml"/><Relationship Id="rId11" Type="http://schemas.openxmlformats.org/officeDocument/2006/relationships/slideLayout" Target="../slideLayouts/slideLayout73.xml"/><Relationship Id="rId12" Type="http://schemas.openxmlformats.org/officeDocument/2006/relationships/slideLayout" Target="../slideLayouts/slideLayout74.xml"/><Relationship Id="rId13" Type="http://schemas.openxmlformats.org/officeDocument/2006/relationships/slideLayout" Target="../slideLayouts/slideLayout75.xml"/><Relationship Id="rId14" Type="http://schemas.openxmlformats.org/officeDocument/2006/relationships/slideLayout" Target="../slideLayouts/slideLayout76.xml"/><Relationship Id="rId15" Type="http://schemas.openxmlformats.org/officeDocument/2006/relationships/slideLayout" Target="../slideLayouts/slideLayout77.xml"/><Relationship Id="rId16" Type="http://schemas.openxmlformats.org/officeDocument/2006/relationships/slideLayout" Target="../slideLayouts/slideLayout78.xml"/><Relationship Id="rId17" Type="http://schemas.openxmlformats.org/officeDocument/2006/relationships/slideLayout" Target="../slideLayouts/slideLayout79.xml"/><Relationship Id="rId18" Type="http://schemas.openxmlformats.org/officeDocument/2006/relationships/slideLayout" Target="../slideLayouts/slideLayout80.xml"/><Relationship Id="rId19" Type="http://schemas.openxmlformats.org/officeDocument/2006/relationships/slideLayout" Target="../slideLayouts/slideLayout81.xml"/><Relationship Id="rId1" Type="http://schemas.openxmlformats.org/officeDocument/2006/relationships/slideLayout" Target="../slideLayouts/slideLayout63.xml"/><Relationship Id="rId2" Type="http://schemas.openxmlformats.org/officeDocument/2006/relationships/slideLayout" Target="../slideLayouts/slideLayout64.xml"/><Relationship Id="rId3" Type="http://schemas.openxmlformats.org/officeDocument/2006/relationships/slideLayout" Target="../slideLayouts/slideLayout65.xml"/><Relationship Id="rId4" Type="http://schemas.openxmlformats.org/officeDocument/2006/relationships/slideLayout" Target="../slideLayouts/slideLayout66.xml"/><Relationship Id="rId5" Type="http://schemas.openxmlformats.org/officeDocument/2006/relationships/slideLayout" Target="../slideLayouts/slideLayout67.xml"/><Relationship Id="rId6" Type="http://schemas.openxmlformats.org/officeDocument/2006/relationships/slideLayout" Target="../slideLayouts/slideLayout68.xml"/><Relationship Id="rId7" Type="http://schemas.openxmlformats.org/officeDocument/2006/relationships/slideLayout" Target="../slideLayouts/slideLayout69.xml"/><Relationship Id="rId8" Type="http://schemas.openxmlformats.org/officeDocument/2006/relationships/slideLayout" Target="../slideLayouts/slideLayout70.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Relationship Id="rId14" Type="http://schemas.openxmlformats.org/officeDocument/2006/relationships/theme" Target="../theme/theme5.xml"/><Relationship Id="rId1" Type="http://schemas.openxmlformats.org/officeDocument/2006/relationships/slideLayout" Target="../slideLayouts/slideLayout84.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107.xml"/><Relationship Id="rId12" Type="http://schemas.openxmlformats.org/officeDocument/2006/relationships/slideLayout" Target="../slideLayouts/slideLayout108.xml"/><Relationship Id="rId13" Type="http://schemas.openxmlformats.org/officeDocument/2006/relationships/slideLayout" Target="../slideLayouts/slideLayout109.xml"/><Relationship Id="rId14" Type="http://schemas.openxmlformats.org/officeDocument/2006/relationships/slideLayout" Target="../slideLayouts/slideLayout110.xml"/><Relationship Id="rId15" Type="http://schemas.openxmlformats.org/officeDocument/2006/relationships/slideLayout" Target="../slideLayouts/slideLayout111.xml"/><Relationship Id="rId16" Type="http://schemas.openxmlformats.org/officeDocument/2006/relationships/slideLayout" Target="../slideLayouts/slideLayout112.xml"/><Relationship Id="rId17" Type="http://schemas.openxmlformats.org/officeDocument/2006/relationships/slideLayout" Target="../slideLayouts/slideLayout113.xml"/><Relationship Id="rId18" Type="http://schemas.openxmlformats.org/officeDocument/2006/relationships/slideLayout" Target="../slideLayouts/slideLayout114.xml"/><Relationship Id="rId19" Type="http://schemas.openxmlformats.org/officeDocument/2006/relationships/theme" Target="../theme/theme6.xml"/><Relationship Id="rId1" Type="http://schemas.openxmlformats.org/officeDocument/2006/relationships/slideLayout" Target="../slideLayouts/slideLayout97.xml"/><Relationship Id="rId2" Type="http://schemas.openxmlformats.org/officeDocument/2006/relationships/slideLayout" Target="../slideLayouts/slideLayout98.xml"/><Relationship Id="rId3" Type="http://schemas.openxmlformats.org/officeDocument/2006/relationships/slideLayout" Target="../slideLayouts/slideLayout99.xml"/><Relationship Id="rId4" Type="http://schemas.openxmlformats.org/officeDocument/2006/relationships/slideLayout" Target="../slideLayouts/slideLayout100.xml"/><Relationship Id="rId5" Type="http://schemas.openxmlformats.org/officeDocument/2006/relationships/slideLayout" Target="../slideLayouts/slideLayout101.xml"/><Relationship Id="rId6" Type="http://schemas.openxmlformats.org/officeDocument/2006/relationships/slideLayout" Target="../slideLayouts/slideLayout102.xml"/><Relationship Id="rId7" Type="http://schemas.openxmlformats.org/officeDocument/2006/relationships/slideLayout" Target="../slideLayouts/slideLayout103.xml"/><Relationship Id="rId8" Type="http://schemas.openxmlformats.org/officeDocument/2006/relationships/slideLayout" Target="../slideLayouts/slideLayout104.xml"/><Relationship Id="rId9" Type="http://schemas.openxmlformats.org/officeDocument/2006/relationships/slideLayout" Target="../slideLayouts/slideLayout105.xml"/><Relationship Id="rId10" Type="http://schemas.openxmlformats.org/officeDocument/2006/relationships/slideLayout" Target="../slideLayouts/slideLayout10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123.xml"/><Relationship Id="rId20" Type="http://schemas.openxmlformats.org/officeDocument/2006/relationships/slideLayout" Target="../slideLayouts/slideLayout134.xml"/><Relationship Id="rId21" Type="http://schemas.openxmlformats.org/officeDocument/2006/relationships/slideLayout" Target="../slideLayouts/slideLayout135.xml"/><Relationship Id="rId22" Type="http://schemas.openxmlformats.org/officeDocument/2006/relationships/slideLayout" Target="../slideLayouts/slideLayout136.xml"/><Relationship Id="rId23" Type="http://schemas.openxmlformats.org/officeDocument/2006/relationships/theme" Target="../theme/theme7.xml"/><Relationship Id="rId10" Type="http://schemas.openxmlformats.org/officeDocument/2006/relationships/slideLayout" Target="../slideLayouts/slideLayout124.xml"/><Relationship Id="rId11" Type="http://schemas.openxmlformats.org/officeDocument/2006/relationships/slideLayout" Target="../slideLayouts/slideLayout125.xml"/><Relationship Id="rId12" Type="http://schemas.openxmlformats.org/officeDocument/2006/relationships/slideLayout" Target="../slideLayouts/slideLayout126.xml"/><Relationship Id="rId13" Type="http://schemas.openxmlformats.org/officeDocument/2006/relationships/slideLayout" Target="../slideLayouts/slideLayout127.xml"/><Relationship Id="rId14" Type="http://schemas.openxmlformats.org/officeDocument/2006/relationships/slideLayout" Target="../slideLayouts/slideLayout128.xml"/><Relationship Id="rId15" Type="http://schemas.openxmlformats.org/officeDocument/2006/relationships/slideLayout" Target="../slideLayouts/slideLayout129.xml"/><Relationship Id="rId16" Type="http://schemas.openxmlformats.org/officeDocument/2006/relationships/slideLayout" Target="../slideLayouts/slideLayout130.xml"/><Relationship Id="rId17" Type="http://schemas.openxmlformats.org/officeDocument/2006/relationships/slideLayout" Target="../slideLayouts/slideLayout131.xml"/><Relationship Id="rId18" Type="http://schemas.openxmlformats.org/officeDocument/2006/relationships/slideLayout" Target="../slideLayouts/slideLayout132.xml"/><Relationship Id="rId19" Type="http://schemas.openxmlformats.org/officeDocument/2006/relationships/slideLayout" Target="../slideLayouts/slideLayout133.xml"/><Relationship Id="rId1" Type="http://schemas.openxmlformats.org/officeDocument/2006/relationships/slideLayout" Target="../slideLayouts/slideLayout115.xml"/><Relationship Id="rId2" Type="http://schemas.openxmlformats.org/officeDocument/2006/relationships/slideLayout" Target="../slideLayouts/slideLayout116.xml"/><Relationship Id="rId3" Type="http://schemas.openxmlformats.org/officeDocument/2006/relationships/slideLayout" Target="../slideLayouts/slideLayout117.xml"/><Relationship Id="rId4" Type="http://schemas.openxmlformats.org/officeDocument/2006/relationships/slideLayout" Target="../slideLayouts/slideLayout118.xml"/><Relationship Id="rId5" Type="http://schemas.openxmlformats.org/officeDocument/2006/relationships/slideLayout" Target="../slideLayouts/slideLayout119.xml"/><Relationship Id="rId6" Type="http://schemas.openxmlformats.org/officeDocument/2006/relationships/slideLayout" Target="../slideLayouts/slideLayout120.xml"/><Relationship Id="rId7" Type="http://schemas.openxmlformats.org/officeDocument/2006/relationships/slideLayout" Target="../slideLayouts/slideLayout121.xml"/><Relationship Id="rId8" Type="http://schemas.openxmlformats.org/officeDocument/2006/relationships/slideLayout" Target="../slideLayouts/slideLayout1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7"/>
            <a:chOff x="12618967" y="0"/>
            <a:chExt cx="952401" cy="5766967"/>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37168">
                          <a:srgbClr val="292929"/>
                        </a:gs>
                        <a:gs pos="72000">
                          <a:srgbClr val="292929"/>
                        </a:gs>
                      </a:gsLst>
                      <a:lin ang="5400000" scaled="0"/>
                    </a:gradFill>
                    <a:ea typeface="Segoe UI" pitchFamily="34" charset="0"/>
                    <a:cs typeface="Segoe UI" pitchFamily="34" charset="0"/>
                  </a:rPr>
                  <a:t>R:</a:t>
                </a:r>
                <a:r>
                  <a:rPr lang="en-US" sz="50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50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R:16</a:t>
              </a:r>
              <a:r>
                <a:rPr lang="en-US" sz="50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300" r:id="rId1"/>
    <p:sldLayoutId id="2147484295" r:id="rId2"/>
    <p:sldLayoutId id="2147484240" r:id="rId3"/>
    <p:sldLayoutId id="2147484296" r:id="rId4"/>
    <p:sldLayoutId id="2147484241" r:id="rId5"/>
    <p:sldLayoutId id="2147484297" r:id="rId6"/>
    <p:sldLayoutId id="2147484244" r:id="rId7"/>
    <p:sldLayoutId id="2147484298" r:id="rId8"/>
    <p:sldLayoutId id="2147484245" r:id="rId9"/>
    <p:sldLayoutId id="2147484247" r:id="rId10"/>
    <p:sldLayoutId id="2147484331" r:id="rId11"/>
    <p:sldLayoutId id="2147484249" r:id="rId12"/>
    <p:sldLayoutId id="2147484301" r:id="rId13"/>
    <p:sldLayoutId id="2147484251" r:id="rId14"/>
    <p:sldLayoutId id="2147484252" r:id="rId15"/>
    <p:sldLayoutId id="2147484254" r:id="rId16"/>
    <p:sldLayoutId id="2147484365" r:id="rId17"/>
    <p:sldLayoutId id="2147484257" r:id="rId18"/>
    <p:sldLayoutId id="2147484258" r:id="rId19"/>
    <p:sldLayoutId id="2147484260" r:id="rId20"/>
    <p:sldLayoutId id="2147484299" r:id="rId21"/>
    <p:sldLayoutId id="2147484263"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userDrawn="1">
          <p15:clr>
            <a:srgbClr val="C35EA4"/>
          </p15:clr>
        </p15:guide>
        <p15:guide id="17" pos="7546" userDrawn="1">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618967" y="0"/>
            <a:ext cx="952401" cy="5766967"/>
            <a:chOff x="12618967" y="0"/>
            <a:chExt cx="952401" cy="5766967"/>
          </a:xfrm>
        </p:grpSpPr>
        <p:grpSp>
          <p:nvGrpSpPr>
            <p:cNvPr id="19" name="Group 18"/>
            <p:cNvGrpSpPr/>
            <p:nvPr userDrawn="1"/>
          </p:nvGrpSpPr>
          <p:grpSpPr>
            <a:xfrm rot="5400000">
              <a:off x="11584220" y="1040742"/>
              <a:ext cx="2698730" cy="629236"/>
              <a:chOff x="1584344" y="4543426"/>
              <a:chExt cx="2698730" cy="629236"/>
            </a:xfrm>
          </p:grpSpPr>
          <p:sp>
            <p:nvSpPr>
              <p:cNvPr id="25" name="Rectangle 24"/>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27" name="Rectangle 26"/>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R:210 G:210 B:210</a:t>
                </a:r>
              </a:p>
            </p:txBody>
          </p:sp>
          <p:sp>
            <p:nvSpPr>
              <p:cNvPr id="28" name="Rectangle 27"/>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29" name="Rectangle 28"/>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R:16 G:124 B:16</a:t>
                </a:r>
              </a:p>
            </p:txBody>
          </p:sp>
          <p:sp>
            <p:nvSpPr>
              <p:cNvPr id="30" name="Rectangle 29"/>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grpSp>
        <p:sp>
          <p:nvSpPr>
            <p:cNvPr id="20" name="TextBox 19"/>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21" name="TextBox 20"/>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Green </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R:168 G:216 B:10</a:t>
              </a:r>
            </a:p>
          </p:txBody>
        </p:sp>
        <p:sp>
          <p:nvSpPr>
            <p:cNvPr id="31" name="Rectangle 30"/>
            <p:cNvSpPr/>
            <p:nvPr userDrawn="1"/>
          </p:nvSpPr>
          <p:spPr bwMode="auto">
            <a:xfrm rot="5400000">
              <a:off x="12328888" y="4270558"/>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2" name="Rectangle 31"/>
            <p:cNvSpPr/>
            <p:nvPr userDrawn="1"/>
          </p:nvSpPr>
          <p:spPr bwMode="auto">
            <a:xfrm rot="5400000">
              <a:off x="12328888" y="3353997"/>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1249032989"/>
      </p:ext>
    </p:extLst>
  </p:cSld>
  <p:clrMap bg1="dk1" tx1="lt1" bg2="dk2" tx2="lt2" accent1="accent1" accent2="accent2" accent3="accent3" accent4="accent4" accent5="accent5" accent6="accent6" hlink="hlink" folHlink="folHlink"/>
  <p:sldLayoutIdLst>
    <p:sldLayoutId id="2147484339" r:id="rId1"/>
    <p:sldLayoutId id="2147484340" r:id="rId2"/>
    <p:sldLayoutId id="2147484311" r:id="rId3"/>
    <p:sldLayoutId id="2147484312" r:id="rId4"/>
    <p:sldLayoutId id="2147484313" r:id="rId5"/>
    <p:sldLayoutId id="2147484314" r:id="rId6"/>
    <p:sldLayoutId id="2147484315" r:id="rId7"/>
    <p:sldLayoutId id="2147484332" r:id="rId8"/>
    <p:sldLayoutId id="2147484333" r:id="rId9"/>
    <p:sldLayoutId id="2147484334" r:id="rId10"/>
    <p:sldLayoutId id="2147484335" r:id="rId11"/>
    <p:sldLayoutId id="2147484336" r:id="rId12"/>
    <p:sldLayoutId id="2147484323" r:id="rId13"/>
    <p:sldLayoutId id="2147484364" r:id="rId14"/>
    <p:sldLayoutId id="2147484324" r:id="rId15"/>
    <p:sldLayoutId id="2147484325" r:id="rId16"/>
    <p:sldLayoutId id="2147484326" r:id="rId17"/>
    <p:sldLayoutId id="2147484327" r:id="rId18"/>
    <p:sldLayoutId id="2147484328"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userDrawn="1">
          <p15:clr>
            <a:srgbClr val="C35EA4"/>
          </p15:clr>
        </p15:guide>
        <p15:guide id="17" pos="7546" userDrawn="1">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618967" y="0"/>
            <a:ext cx="952401" cy="5766967"/>
            <a:chOff x="12618967" y="0"/>
            <a:chExt cx="952401" cy="5766967"/>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37168">
                          <a:srgbClr val="292929"/>
                        </a:gs>
                        <a:gs pos="72000">
                          <a:srgbClr val="292929"/>
                        </a:gs>
                      </a:gsLst>
                      <a:lin ang="5400000" scaled="0"/>
                    </a:gradFill>
                    <a:ea typeface="Segoe UI" pitchFamily="34" charset="0"/>
                    <a:cs typeface="Segoe UI" pitchFamily="34" charset="0"/>
                  </a:rPr>
                  <a:t>R:</a:t>
                </a:r>
                <a:r>
                  <a:rPr lang="en-US" sz="50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50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R:16</a:t>
              </a:r>
              <a:r>
                <a:rPr lang="en-US" sz="50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2682552606"/>
      </p:ext>
    </p:extLst>
  </p:cSld>
  <p:clrMap bg1="lt1" tx1="dk1" bg2="lt2" tx2="dk2" accent1="accent1" accent2="accent2" accent3="accent3" accent4="accent4" accent5="accent5" accent6="accent6" hlink="hlink" folHlink="folHlink"/>
  <p:sldLayoutIdLst>
    <p:sldLayoutId id="2147484343" r:id="rId1"/>
    <p:sldLayoutId id="2147484344" r:id="rId2"/>
    <p:sldLayoutId id="2147484345" r:id="rId3"/>
    <p:sldLayoutId id="2147484346" r:id="rId4"/>
    <p:sldLayoutId id="2147484347" r:id="rId5"/>
    <p:sldLayoutId id="2147484348" r:id="rId6"/>
    <p:sldLayoutId id="2147484349" r:id="rId7"/>
    <p:sldLayoutId id="2147484350" r:id="rId8"/>
    <p:sldLayoutId id="2147484351" r:id="rId9"/>
    <p:sldLayoutId id="2147484352" r:id="rId10"/>
    <p:sldLayoutId id="2147484353" r:id="rId11"/>
    <p:sldLayoutId id="2147484354" r:id="rId12"/>
    <p:sldLayoutId id="2147484355" r:id="rId13"/>
    <p:sldLayoutId id="2147484356" r:id="rId14"/>
    <p:sldLayoutId id="2147484357" r:id="rId15"/>
    <p:sldLayoutId id="2147484358" r:id="rId16"/>
    <p:sldLayoutId id="2147484359" r:id="rId17"/>
    <p:sldLayoutId id="2147484360" r:id="rId18"/>
    <p:sldLayoutId id="2147484361" r:id="rId19"/>
    <p:sldLayoutId id="2147484362" r:id="rId20"/>
    <p:sldLayoutId id="21474843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4" y="-8395"/>
            <a:ext cx="955641" cy="5775363"/>
            <a:chOff x="12618967" y="-8396"/>
            <a:chExt cx="955641" cy="5775363"/>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293"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293"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293"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293"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32293"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293"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293"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32293" fontAlgn="base">
                  <a:lnSpc>
                    <a:spcPct val="100000"/>
                  </a:lnSpc>
                  <a:spcBef>
                    <a:spcPct val="0"/>
                  </a:spcBef>
                  <a:spcAft>
                    <a:spcPct val="0"/>
                  </a:spcAft>
                </a:pPr>
                <a:r>
                  <a:rPr lang="en-US" sz="500" dirty="0">
                    <a:gradFill>
                      <a:gsLst>
                        <a:gs pos="37168">
                          <a:srgbClr val="292929"/>
                        </a:gs>
                        <a:gs pos="72000">
                          <a:srgbClr val="292929"/>
                        </a:gs>
                      </a:gsLst>
                      <a:lin ang="5400000" scaled="0"/>
                    </a:gradFill>
                    <a:ea typeface="Segoe UI" pitchFamily="34" charset="0"/>
                    <a:cs typeface="Segoe UI" pitchFamily="34" charset="0"/>
                  </a:rPr>
                  <a:t>R:</a:t>
                </a:r>
                <a:r>
                  <a:rPr lang="en-US" sz="50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50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marL="0" algn="l" defTabSz="932563"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15628" y="4227340"/>
              <a:ext cx="2709380" cy="329645"/>
            </a:xfrm>
            <a:prstGeom prst="rect">
              <a:avLst/>
            </a:prstGeom>
            <a:noFill/>
          </p:spPr>
          <p:txBody>
            <a:bodyPr wrap="none" lIns="0" tIns="91440" rIns="182880" bIns="91440" rtlCol="0">
              <a:spAutoFit/>
            </a:bodyPr>
            <a:lstStyle/>
            <a:p>
              <a:pPr marL="0" algn="l" defTabSz="932563"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293"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32293"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R:16</a:t>
              </a:r>
              <a:r>
                <a:rPr lang="en-US" sz="50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293"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2612265890"/>
      </p:ext>
    </p:extLst>
  </p:cSld>
  <p:clrMap bg1="lt1" tx1="dk1" bg2="lt2" tx2="dk2" accent1="accent1" accent2="accent2" accent3="accent3" accent4="accent4" accent5="accent5" accent6="accent6" hlink="hlink" folHlink="folHlink"/>
  <p:sldLayoutIdLst>
    <p:sldLayoutId id="2147484367" r:id="rId1"/>
    <p:sldLayoutId id="2147484368" r:id="rId2"/>
    <p:sldLayoutId id="2147484369" r:id="rId3"/>
    <p:sldLayoutId id="2147484370" r:id="rId4"/>
    <p:sldLayoutId id="2147484371" r:id="rId5"/>
    <p:sldLayoutId id="2147484372" r:id="rId6"/>
    <p:sldLayoutId id="2147484373" r:id="rId7"/>
    <p:sldLayoutId id="2147484374" r:id="rId8"/>
    <p:sldLayoutId id="2147484375" r:id="rId9"/>
    <p:sldLayoutId id="2147484376" r:id="rId10"/>
    <p:sldLayoutId id="2147484377" r:id="rId11"/>
    <p:sldLayoutId id="2147484378" r:id="rId12"/>
    <p:sldLayoutId id="2147484379" r:id="rId13"/>
    <p:sldLayoutId id="2147484380" r:id="rId14"/>
    <p:sldLayoutId id="2147484381" r:id="rId15"/>
    <p:sldLayoutId id="2147484382" r:id="rId16"/>
    <p:sldLayoutId id="2147484383" r:id="rId17"/>
    <p:sldLayoutId id="2147484384" r:id="rId18"/>
    <p:sldLayoutId id="2147484385" r:id="rId19"/>
    <p:sldLayoutId id="2147484386" r:id="rId20"/>
    <p:sldLayoutId id="2147484387" r:id="rId21"/>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2CC64B9F-3823-41BE-8BC8-CC3972DA5512}" type="datetimeFigureOut">
              <a:rPr lang="en-US" smtClean="0"/>
              <a:t>9/30/16</a:t>
            </a:fld>
            <a:endParaRPr lang="en-US"/>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9D7DCFD4-B3E2-4F53-A636-77E7798E71D0}" type="slidenum">
              <a:rPr lang="en-US" smtClean="0"/>
              <a:t>‹#›</a:t>
            </a:fld>
            <a:endParaRPr lang="en-US"/>
          </a:p>
        </p:txBody>
      </p:sp>
    </p:spTree>
    <p:extLst>
      <p:ext uri="{BB962C8B-B14F-4D97-AF65-F5344CB8AC3E}">
        <p14:creationId xmlns:p14="http://schemas.microsoft.com/office/powerpoint/2010/main" val="1921294364"/>
      </p:ext>
    </p:extLst>
  </p:cSld>
  <p:clrMap bg1="lt1" tx1="dk1" bg2="lt2" tx2="dk2" accent1="accent1" accent2="accent2" accent3="accent3" accent4="accent4" accent5="accent5" accent6="accent6" hlink="hlink" folHlink="folHlink"/>
  <p:sldLayoutIdLst>
    <p:sldLayoutId id="2147484389" r:id="rId1"/>
    <p:sldLayoutId id="2147484390" r:id="rId2"/>
    <p:sldLayoutId id="2147484391" r:id="rId3"/>
    <p:sldLayoutId id="2147484392" r:id="rId4"/>
    <p:sldLayoutId id="2147484393" r:id="rId5"/>
    <p:sldLayoutId id="2147484394" r:id="rId6"/>
    <p:sldLayoutId id="2147484395" r:id="rId7"/>
    <p:sldLayoutId id="2147484396" r:id="rId8"/>
    <p:sldLayoutId id="2147484397" r:id="rId9"/>
    <p:sldLayoutId id="2147484398" r:id="rId10"/>
    <p:sldLayoutId id="2147484399" r:id="rId11"/>
    <p:sldLayoutId id="2147484400" r:id="rId12"/>
    <p:sldLayoutId id="2147484401" r:id="rId13"/>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2"/>
            <a:ext cx="11887198" cy="2134413"/>
          </a:xfrm>
          <a:prstGeom prst="rect">
            <a:avLst/>
          </a:prstGeom>
        </p:spPr>
        <p:txBody>
          <a:bodyPr vert="horz" wrap="square" lIns="146304" tIns="91440" rIns="146304" bIns="91440" rtlCol="0">
            <a:spAutoFit/>
          </a:bodyPr>
          <a:lstStyle/>
          <a:p>
            <a:pPr marL="342834" marR="0" lvl="0" indent="-342834" algn="l" defTabSz="932563"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088" marR="0" lvl="1" indent="-241253" algn="l" defTabSz="932563"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618964" y="-8395"/>
            <a:ext cx="955641" cy="5775363"/>
            <a:chOff x="12618967" y="-8396"/>
            <a:chExt cx="955641" cy="5775363"/>
          </a:xfrm>
        </p:grpSpPr>
        <p:grpSp>
          <p:nvGrpSpPr>
            <p:cNvPr id="19" name="Group 18"/>
            <p:cNvGrpSpPr/>
            <p:nvPr userDrawn="1"/>
          </p:nvGrpSpPr>
          <p:grpSpPr>
            <a:xfrm rot="5400000">
              <a:off x="11584220" y="1040742"/>
              <a:ext cx="2698730" cy="629236"/>
              <a:chOff x="1584344" y="4543426"/>
              <a:chExt cx="2698730" cy="629236"/>
            </a:xfrm>
          </p:grpSpPr>
          <p:sp>
            <p:nvSpPr>
              <p:cNvPr id="25" name="Rectangle 24"/>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293"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293"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293"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293"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27" name="Rectangle 26"/>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marL="0" algn="l" defTabSz="932293"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R:210 G:210 B:210</a:t>
                </a:r>
              </a:p>
            </p:txBody>
          </p:sp>
          <p:sp>
            <p:nvSpPr>
              <p:cNvPr id="28" name="Rectangle 27"/>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293"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29" name="Rectangle 28"/>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Blue</a:t>
                </a:r>
              </a:p>
              <a:p>
                <a:pPr marL="0" algn="l" defTabSz="932293"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R:16 G:124 B:16</a:t>
                </a:r>
              </a:p>
            </p:txBody>
          </p:sp>
          <p:sp>
            <p:nvSpPr>
              <p:cNvPr id="30" name="Rectangle 29"/>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293"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grpSp>
        <p:sp>
          <p:nvSpPr>
            <p:cNvPr id="20" name="TextBox 19"/>
            <p:cNvSpPr txBox="1"/>
            <p:nvPr userDrawn="1"/>
          </p:nvSpPr>
          <p:spPr>
            <a:xfrm rot="5400000">
              <a:off x="12979639" y="256928"/>
              <a:ext cx="860293" cy="329645"/>
            </a:xfrm>
            <a:prstGeom prst="rect">
              <a:avLst/>
            </a:prstGeom>
            <a:noFill/>
          </p:spPr>
          <p:txBody>
            <a:bodyPr wrap="none" lIns="0" tIns="91440" rIns="182880" bIns="91440" rtlCol="0">
              <a:spAutoFit/>
            </a:bodyPr>
            <a:lstStyle/>
            <a:p>
              <a:pPr marL="0" algn="l" defTabSz="932563"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21" name="TextBox 20"/>
            <p:cNvSpPr txBox="1"/>
            <p:nvPr userDrawn="1"/>
          </p:nvSpPr>
          <p:spPr>
            <a:xfrm rot="5400000">
              <a:off x="11715628" y="4227340"/>
              <a:ext cx="2709380" cy="329645"/>
            </a:xfrm>
            <a:prstGeom prst="rect">
              <a:avLst/>
            </a:prstGeom>
            <a:noFill/>
          </p:spPr>
          <p:txBody>
            <a:bodyPr wrap="none" lIns="0" tIns="91440" rIns="182880" bIns="91440" rtlCol="0">
              <a:spAutoFit/>
            </a:bodyPr>
            <a:lstStyle/>
            <a:p>
              <a:pPr marL="0" algn="l" defTabSz="932563"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Green </a:t>
              </a:r>
            </a:p>
            <a:p>
              <a:pPr marL="0" algn="l" defTabSz="932293"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R:168 G:216 B:10</a:t>
              </a:r>
            </a:p>
          </p:txBody>
        </p:sp>
        <p:sp>
          <p:nvSpPr>
            <p:cNvPr id="31" name="Rectangle 30"/>
            <p:cNvSpPr/>
            <p:nvPr userDrawn="1"/>
          </p:nvSpPr>
          <p:spPr bwMode="auto">
            <a:xfrm rot="5400000">
              <a:off x="12328888" y="4270558"/>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293"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2" name="Rectangle 31"/>
            <p:cNvSpPr/>
            <p:nvPr userDrawn="1"/>
          </p:nvSpPr>
          <p:spPr bwMode="auto">
            <a:xfrm rot="5400000">
              <a:off x="12328888" y="3353997"/>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293"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949213387"/>
      </p:ext>
    </p:extLst>
  </p:cSld>
  <p:clrMap bg1="dk1" tx1="lt1" bg2="dk2" tx2="lt2" accent1="accent1" accent2="accent2" accent3="accent3" accent4="accent4" accent5="accent5" accent6="accent6" hlink="hlink" folHlink="folHlink"/>
  <p:sldLayoutIdLst>
    <p:sldLayoutId id="2147484403" r:id="rId1"/>
    <p:sldLayoutId id="2147484404" r:id="rId2"/>
    <p:sldLayoutId id="2147484405" r:id="rId3"/>
    <p:sldLayoutId id="2147484406" r:id="rId4"/>
    <p:sldLayoutId id="2147484407" r:id="rId5"/>
    <p:sldLayoutId id="2147484408" r:id="rId6"/>
    <p:sldLayoutId id="2147484409" r:id="rId7"/>
    <p:sldLayoutId id="2147484410" r:id="rId8"/>
    <p:sldLayoutId id="2147484411" r:id="rId9"/>
    <p:sldLayoutId id="2147484412" r:id="rId10"/>
    <p:sldLayoutId id="2147484413" r:id="rId11"/>
    <p:sldLayoutId id="2147484414" r:id="rId12"/>
    <p:sldLayoutId id="2147484415" r:id="rId13"/>
    <p:sldLayoutId id="2147484416" r:id="rId14"/>
    <p:sldLayoutId id="2147484417" r:id="rId15"/>
    <p:sldLayoutId id="2147484418" r:id="rId16"/>
    <p:sldLayoutId id="2147484419" r:id="rId17"/>
    <p:sldLayoutId id="2147484420" r:id="rId18"/>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lang="en-US" sz="3999" kern="1200" spc="0" baseline="0" dirty="0" smtClean="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7"/>
            <a:chOff x="12618967" y="0"/>
            <a:chExt cx="952401" cy="5766967"/>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37168">
                          <a:srgbClr val="292929"/>
                        </a:gs>
                        <a:gs pos="72000">
                          <a:srgbClr val="292929"/>
                        </a:gs>
                      </a:gsLst>
                      <a:lin ang="5400000" scaled="0"/>
                    </a:gradFill>
                    <a:ea typeface="Segoe UI" pitchFamily="34" charset="0"/>
                    <a:cs typeface="Segoe UI" pitchFamily="34" charset="0"/>
                  </a:rPr>
                  <a:t>R:</a:t>
                </a:r>
                <a:r>
                  <a:rPr lang="en-US" sz="50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50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R:16</a:t>
              </a:r>
              <a:r>
                <a:rPr lang="en-US" sz="50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3791484789"/>
      </p:ext>
    </p:extLst>
  </p:cSld>
  <p:clrMap bg1="lt1" tx1="dk1" bg2="lt2" tx2="dk2" accent1="accent1" accent2="accent2" accent3="accent3" accent4="accent4" accent5="accent5" accent6="accent6" hlink="hlink" folHlink="folHlink"/>
  <p:sldLayoutIdLst>
    <p:sldLayoutId id="2147484422" r:id="rId1"/>
    <p:sldLayoutId id="2147484423" r:id="rId2"/>
    <p:sldLayoutId id="2147484424" r:id="rId3"/>
    <p:sldLayoutId id="2147484425" r:id="rId4"/>
    <p:sldLayoutId id="2147484426" r:id="rId5"/>
    <p:sldLayoutId id="2147484427" r:id="rId6"/>
    <p:sldLayoutId id="2147484428" r:id="rId7"/>
    <p:sldLayoutId id="2147484429" r:id="rId8"/>
    <p:sldLayoutId id="2147484430" r:id="rId9"/>
    <p:sldLayoutId id="2147484431" r:id="rId10"/>
    <p:sldLayoutId id="2147484432" r:id="rId11"/>
    <p:sldLayoutId id="2147484433" r:id="rId12"/>
    <p:sldLayoutId id="2147484434" r:id="rId13"/>
    <p:sldLayoutId id="2147484435" r:id="rId14"/>
    <p:sldLayoutId id="2147484436" r:id="rId15"/>
    <p:sldLayoutId id="2147484437" r:id="rId16"/>
    <p:sldLayoutId id="2147484438" r:id="rId17"/>
    <p:sldLayoutId id="2147484439" r:id="rId18"/>
    <p:sldLayoutId id="2147484440" r:id="rId19"/>
    <p:sldLayoutId id="2147484441" r:id="rId20"/>
    <p:sldLayoutId id="2147484442" r:id="rId21"/>
    <p:sldLayoutId id="2147484443"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85.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89.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7.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Azure </a:t>
            </a:r>
            <a:r>
              <a:rPr lang="en-US" dirty="0"/>
              <a:t>Container Service</a:t>
            </a:r>
          </a:p>
        </p:txBody>
      </p:sp>
      <p:sp>
        <p:nvSpPr>
          <p:cNvPr id="5" name="Text Placeholder 4"/>
          <p:cNvSpPr>
            <a:spLocks noGrp="1"/>
          </p:cNvSpPr>
          <p:nvPr>
            <p:ph type="body" sz="quarter" idx="12"/>
          </p:nvPr>
        </p:nvSpPr>
        <p:spPr/>
        <p:txBody>
          <a:bodyPr/>
          <a:lstStyle/>
          <a:p>
            <a:r>
              <a:rPr lang="en-US" dirty="0" smtClean="0"/>
              <a:t>Ralph Squillace</a:t>
            </a:r>
            <a:endParaRPr lang="en-US" dirty="0"/>
          </a:p>
          <a:p>
            <a:r>
              <a:rPr lang="en-US" dirty="0"/>
              <a:t>@</a:t>
            </a:r>
            <a:r>
              <a:rPr lang="en-US" dirty="0" err="1" smtClean="0"/>
              <a:t>ralph_squillace</a:t>
            </a:r>
            <a:endParaRPr lang="en-US" dirty="0"/>
          </a:p>
          <a:p>
            <a:r>
              <a:rPr lang="en-US" dirty="0" smtClean="0"/>
              <a:t>Senior Content Engineer</a:t>
            </a:r>
          </a:p>
          <a:p>
            <a:r>
              <a:rPr lang="en-US" dirty="0" smtClean="0"/>
              <a:t>(Senio</a:t>
            </a:r>
            <a:r>
              <a:rPr lang="en-US" dirty="0" smtClean="0"/>
              <a:t>r means “old”</a:t>
            </a:r>
            <a:r>
              <a:rPr lang="en-US" dirty="0" smtClean="0"/>
              <a:t>)</a:t>
            </a:r>
            <a:endParaRPr lang="en-US" dirty="0"/>
          </a:p>
        </p:txBody>
      </p:sp>
      <p:sp>
        <p:nvSpPr>
          <p:cNvPr id="2" name="Text Placeholder 1"/>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571680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Contexts?</a:t>
            </a:r>
          </a:p>
        </p:txBody>
      </p:sp>
      <p:sp>
        <p:nvSpPr>
          <p:cNvPr id="4" name="Rectangle 3"/>
          <p:cNvSpPr/>
          <p:nvPr/>
        </p:nvSpPr>
        <p:spPr>
          <a:xfrm>
            <a:off x="692294" y="3267965"/>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err="1">
                <a:solidFill>
                  <a:sysClr val="windowText" lastClr="000000"/>
                </a:solidFill>
              </a:rPr>
              <a:t>ForkLift</a:t>
            </a:r>
            <a:endParaRPr lang="en-US" sz="1836" kern="0" dirty="0">
              <a:solidFill>
                <a:sysClr val="windowText" lastClr="000000"/>
              </a:solidFill>
            </a:endParaRPr>
          </a:p>
        </p:txBody>
      </p:sp>
      <p:sp>
        <p:nvSpPr>
          <p:cNvPr id="5" name="Rectangle 4"/>
          <p:cNvSpPr/>
          <p:nvPr/>
        </p:nvSpPr>
        <p:spPr>
          <a:xfrm>
            <a:off x="692294" y="4999175"/>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a:solidFill>
                  <a:sysClr val="windowText" lastClr="000000"/>
                </a:solidFill>
              </a:rPr>
              <a:t>Picker</a:t>
            </a:r>
          </a:p>
        </p:txBody>
      </p:sp>
      <p:sp>
        <p:nvSpPr>
          <p:cNvPr id="6" name="Rectangle 5"/>
          <p:cNvSpPr/>
          <p:nvPr/>
        </p:nvSpPr>
        <p:spPr>
          <a:xfrm>
            <a:off x="2913927" y="4999175"/>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err="1">
                <a:solidFill>
                  <a:sysClr val="windowText" lastClr="000000"/>
                </a:solidFill>
              </a:rPr>
              <a:t>PickingOrder</a:t>
            </a:r>
            <a:endParaRPr lang="en-US" sz="1836" kern="0" dirty="0">
              <a:solidFill>
                <a:sysClr val="windowText" lastClr="000000"/>
              </a:solidFill>
            </a:endParaRPr>
          </a:p>
        </p:txBody>
      </p:sp>
      <p:sp>
        <p:nvSpPr>
          <p:cNvPr id="7" name="Rectangle 6"/>
          <p:cNvSpPr/>
          <p:nvPr/>
        </p:nvSpPr>
        <p:spPr>
          <a:xfrm>
            <a:off x="2913927" y="3267964"/>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err="1">
                <a:solidFill>
                  <a:sysClr val="windowText" lastClr="000000"/>
                </a:solidFill>
              </a:rPr>
              <a:t>StockItem</a:t>
            </a:r>
            <a:endParaRPr lang="en-US" sz="1836" kern="0" dirty="0">
              <a:solidFill>
                <a:sysClr val="windowText" lastClr="000000"/>
              </a:solidFill>
            </a:endParaRPr>
          </a:p>
        </p:txBody>
      </p:sp>
      <p:sp>
        <p:nvSpPr>
          <p:cNvPr id="8" name="Rectangle 7"/>
          <p:cNvSpPr/>
          <p:nvPr/>
        </p:nvSpPr>
        <p:spPr>
          <a:xfrm>
            <a:off x="2913927" y="1724344"/>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a:solidFill>
                  <a:sysClr val="windowText" lastClr="000000"/>
                </a:solidFill>
              </a:rPr>
              <a:t>Shelf</a:t>
            </a:r>
          </a:p>
        </p:txBody>
      </p:sp>
      <p:cxnSp>
        <p:nvCxnSpPr>
          <p:cNvPr id="12" name="Straight Arrow Connector 11"/>
          <p:cNvCxnSpPr>
            <a:stCxn id="5" idx="0"/>
            <a:endCxn id="4" idx="2"/>
          </p:cNvCxnSpPr>
          <p:nvPr/>
        </p:nvCxnSpPr>
        <p:spPr>
          <a:xfrm flipV="1">
            <a:off x="1454725" y="4269072"/>
            <a:ext cx="0" cy="730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3"/>
            <a:endCxn id="6" idx="1"/>
          </p:cNvCxnSpPr>
          <p:nvPr/>
        </p:nvCxnSpPr>
        <p:spPr>
          <a:xfrm>
            <a:off x="2217155" y="5499729"/>
            <a:ext cx="6967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0"/>
            <a:endCxn id="7" idx="2"/>
          </p:cNvCxnSpPr>
          <p:nvPr/>
        </p:nvCxnSpPr>
        <p:spPr>
          <a:xfrm flipV="1">
            <a:off x="3676357" y="4269071"/>
            <a:ext cx="0" cy="730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0"/>
            <a:endCxn id="8" idx="2"/>
          </p:cNvCxnSpPr>
          <p:nvPr/>
        </p:nvCxnSpPr>
        <p:spPr>
          <a:xfrm flipV="1">
            <a:off x="3676357" y="2725452"/>
            <a:ext cx="0" cy="542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395509" y="3267964"/>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err="1">
                <a:solidFill>
                  <a:sysClr val="windowText" lastClr="000000"/>
                </a:solidFill>
              </a:rPr>
              <a:t>StockItem</a:t>
            </a:r>
            <a:endParaRPr lang="en-US" sz="1836" kern="0" dirty="0">
              <a:solidFill>
                <a:sysClr val="windowText" lastClr="000000"/>
              </a:solidFill>
            </a:endParaRPr>
          </a:p>
        </p:txBody>
      </p:sp>
      <p:sp>
        <p:nvSpPr>
          <p:cNvPr id="21" name="Rectangle 20"/>
          <p:cNvSpPr/>
          <p:nvPr/>
        </p:nvSpPr>
        <p:spPr>
          <a:xfrm>
            <a:off x="7820815" y="3267963"/>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err="1">
                <a:solidFill>
                  <a:sysClr val="windowText" lastClr="000000"/>
                </a:solidFill>
              </a:rPr>
              <a:t>StockReport</a:t>
            </a:r>
            <a:endParaRPr lang="en-US" sz="1836" kern="0" dirty="0">
              <a:solidFill>
                <a:sysClr val="windowText" lastClr="000000"/>
              </a:solidFill>
            </a:endParaRPr>
          </a:p>
        </p:txBody>
      </p:sp>
      <p:sp>
        <p:nvSpPr>
          <p:cNvPr id="22" name="Rectangle 21"/>
          <p:cNvSpPr/>
          <p:nvPr/>
        </p:nvSpPr>
        <p:spPr>
          <a:xfrm>
            <a:off x="10302396" y="3267964"/>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a:solidFill>
                  <a:sysClr val="windowText" lastClr="000000"/>
                </a:solidFill>
              </a:rPr>
              <a:t>Company Valuation</a:t>
            </a:r>
          </a:p>
        </p:txBody>
      </p:sp>
      <p:sp>
        <p:nvSpPr>
          <p:cNvPr id="23" name="Rectangle 22"/>
          <p:cNvSpPr/>
          <p:nvPr/>
        </p:nvSpPr>
        <p:spPr>
          <a:xfrm>
            <a:off x="7807415" y="4999174"/>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a:solidFill>
                  <a:sysClr val="windowText" lastClr="000000"/>
                </a:solidFill>
              </a:rPr>
              <a:t>General Ledger</a:t>
            </a:r>
          </a:p>
        </p:txBody>
      </p:sp>
      <p:cxnSp>
        <p:nvCxnSpPr>
          <p:cNvPr id="25" name="Straight Arrow Connector 24"/>
          <p:cNvCxnSpPr>
            <a:stCxn id="7" idx="3"/>
            <a:endCxn id="19" idx="1"/>
          </p:cNvCxnSpPr>
          <p:nvPr/>
        </p:nvCxnSpPr>
        <p:spPr>
          <a:xfrm>
            <a:off x="4438788" y="3768518"/>
            <a:ext cx="9567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9" idx="3"/>
            <a:endCxn id="21" idx="1"/>
          </p:cNvCxnSpPr>
          <p:nvPr/>
        </p:nvCxnSpPr>
        <p:spPr>
          <a:xfrm flipV="1">
            <a:off x="6920369" y="3768517"/>
            <a:ext cx="90044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3"/>
            <a:endCxn id="22" idx="1"/>
          </p:cNvCxnSpPr>
          <p:nvPr/>
        </p:nvCxnSpPr>
        <p:spPr>
          <a:xfrm>
            <a:off x="9345676" y="3768517"/>
            <a:ext cx="95672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3" idx="3"/>
            <a:endCxn id="22" idx="2"/>
          </p:cNvCxnSpPr>
          <p:nvPr/>
        </p:nvCxnSpPr>
        <p:spPr>
          <a:xfrm flipV="1">
            <a:off x="9332276" y="4269071"/>
            <a:ext cx="1732551" cy="12306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59143" y="1453341"/>
            <a:ext cx="4389667" cy="5332152"/>
          </a:xfrm>
          <a:prstGeom prst="rect">
            <a:avLst/>
          </a:prstGeom>
          <a:solidFill>
            <a:schemeClr val="accent6">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defTabSz="932597"/>
            <a:r>
              <a:rPr lang="en-US" sz="1836" kern="0" dirty="0">
                <a:solidFill>
                  <a:schemeClr val="accent1"/>
                </a:solidFill>
              </a:rPr>
              <a:t>Order processing</a:t>
            </a:r>
          </a:p>
        </p:txBody>
      </p:sp>
      <p:sp>
        <p:nvSpPr>
          <p:cNvPr id="34" name="Rectangle 33"/>
          <p:cNvSpPr/>
          <p:nvPr/>
        </p:nvSpPr>
        <p:spPr>
          <a:xfrm>
            <a:off x="7587664" y="1453340"/>
            <a:ext cx="4389667" cy="5332152"/>
          </a:xfrm>
          <a:prstGeom prst="rect">
            <a:avLst/>
          </a:prstGeom>
          <a:solidFill>
            <a:schemeClr val="accent6">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defTabSz="932597"/>
            <a:r>
              <a:rPr lang="en-US" sz="1836" kern="0" dirty="0">
                <a:solidFill>
                  <a:schemeClr val="accent1"/>
                </a:solidFill>
              </a:rPr>
              <a:t>Finance</a:t>
            </a:r>
          </a:p>
        </p:txBody>
      </p:sp>
    </p:spTree>
    <p:extLst>
      <p:ext uri="{BB962C8B-B14F-4D97-AF65-F5344CB8AC3E}">
        <p14:creationId xmlns:p14="http://schemas.microsoft.com/office/powerpoint/2010/main" val="2869489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459143" y="1453341"/>
            <a:ext cx="4389667" cy="5332152"/>
          </a:xfrm>
          <a:prstGeom prst="rect">
            <a:avLst/>
          </a:prstGeom>
          <a:solidFill>
            <a:schemeClr val="bg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defTabSz="932597"/>
            <a:r>
              <a:rPr lang="en-US" sz="1836" kern="0" dirty="0">
                <a:solidFill>
                  <a:schemeClr val="accent1"/>
                </a:solidFill>
              </a:rPr>
              <a:t>Order processing</a:t>
            </a:r>
          </a:p>
        </p:txBody>
      </p:sp>
      <p:sp>
        <p:nvSpPr>
          <p:cNvPr id="2" name="Title 1"/>
          <p:cNvSpPr>
            <a:spLocks noGrp="1"/>
          </p:cNvSpPr>
          <p:nvPr>
            <p:ph type="title"/>
          </p:nvPr>
        </p:nvSpPr>
        <p:spPr/>
        <p:txBody>
          <a:bodyPr/>
          <a:lstStyle/>
          <a:p>
            <a:r>
              <a:rPr lang="en-US" dirty="0"/>
              <a:t>Bounded Contexts?</a:t>
            </a:r>
          </a:p>
        </p:txBody>
      </p:sp>
      <p:sp>
        <p:nvSpPr>
          <p:cNvPr id="4" name="Rectangle 3"/>
          <p:cNvSpPr/>
          <p:nvPr/>
        </p:nvSpPr>
        <p:spPr>
          <a:xfrm>
            <a:off x="692294" y="3267965"/>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err="1">
                <a:solidFill>
                  <a:sysClr val="windowText" lastClr="000000"/>
                </a:solidFill>
              </a:rPr>
              <a:t>ForkLift</a:t>
            </a:r>
            <a:endParaRPr lang="en-US" sz="1836" kern="0" dirty="0">
              <a:solidFill>
                <a:sysClr val="windowText" lastClr="000000"/>
              </a:solidFill>
            </a:endParaRPr>
          </a:p>
        </p:txBody>
      </p:sp>
      <p:sp>
        <p:nvSpPr>
          <p:cNvPr id="5" name="Rectangle 4"/>
          <p:cNvSpPr/>
          <p:nvPr/>
        </p:nvSpPr>
        <p:spPr>
          <a:xfrm>
            <a:off x="692294" y="4999175"/>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a:solidFill>
                  <a:sysClr val="windowText" lastClr="000000"/>
                </a:solidFill>
              </a:rPr>
              <a:t>Picker</a:t>
            </a:r>
          </a:p>
        </p:txBody>
      </p:sp>
      <p:sp>
        <p:nvSpPr>
          <p:cNvPr id="6" name="Rectangle 5"/>
          <p:cNvSpPr/>
          <p:nvPr/>
        </p:nvSpPr>
        <p:spPr>
          <a:xfrm>
            <a:off x="2913927" y="4999175"/>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err="1">
                <a:solidFill>
                  <a:sysClr val="windowText" lastClr="000000"/>
                </a:solidFill>
              </a:rPr>
              <a:t>PickingOrder</a:t>
            </a:r>
            <a:endParaRPr lang="en-US" sz="1836" kern="0" dirty="0">
              <a:solidFill>
                <a:sysClr val="windowText" lastClr="000000"/>
              </a:solidFill>
            </a:endParaRPr>
          </a:p>
        </p:txBody>
      </p:sp>
      <p:sp>
        <p:nvSpPr>
          <p:cNvPr id="7" name="Rectangle 6"/>
          <p:cNvSpPr/>
          <p:nvPr/>
        </p:nvSpPr>
        <p:spPr>
          <a:xfrm>
            <a:off x="2913927" y="3267964"/>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err="1">
                <a:solidFill>
                  <a:sysClr val="windowText" lastClr="000000"/>
                </a:solidFill>
              </a:rPr>
              <a:t>StockItem</a:t>
            </a:r>
            <a:endParaRPr lang="en-US" sz="1836" kern="0" dirty="0">
              <a:solidFill>
                <a:sysClr val="windowText" lastClr="000000"/>
              </a:solidFill>
            </a:endParaRPr>
          </a:p>
        </p:txBody>
      </p:sp>
      <p:sp>
        <p:nvSpPr>
          <p:cNvPr id="8" name="Rectangle 7"/>
          <p:cNvSpPr/>
          <p:nvPr/>
        </p:nvSpPr>
        <p:spPr>
          <a:xfrm>
            <a:off x="2913927" y="1724344"/>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a:solidFill>
                  <a:sysClr val="windowText" lastClr="000000"/>
                </a:solidFill>
              </a:rPr>
              <a:t>Shelf</a:t>
            </a:r>
          </a:p>
        </p:txBody>
      </p:sp>
      <p:cxnSp>
        <p:nvCxnSpPr>
          <p:cNvPr id="12" name="Straight Arrow Connector 11"/>
          <p:cNvCxnSpPr>
            <a:stCxn id="5" idx="0"/>
            <a:endCxn id="4" idx="2"/>
          </p:cNvCxnSpPr>
          <p:nvPr/>
        </p:nvCxnSpPr>
        <p:spPr>
          <a:xfrm flipV="1">
            <a:off x="1454725" y="4269072"/>
            <a:ext cx="0" cy="730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3"/>
            <a:endCxn id="6" idx="1"/>
          </p:cNvCxnSpPr>
          <p:nvPr/>
        </p:nvCxnSpPr>
        <p:spPr>
          <a:xfrm>
            <a:off x="2217155" y="5499729"/>
            <a:ext cx="6967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0"/>
            <a:endCxn id="7" idx="2"/>
          </p:cNvCxnSpPr>
          <p:nvPr/>
        </p:nvCxnSpPr>
        <p:spPr>
          <a:xfrm flipV="1">
            <a:off x="3676357" y="4269071"/>
            <a:ext cx="0" cy="730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0"/>
            <a:endCxn id="8" idx="2"/>
          </p:cNvCxnSpPr>
          <p:nvPr/>
        </p:nvCxnSpPr>
        <p:spPr>
          <a:xfrm flipV="1">
            <a:off x="3676357" y="2725452"/>
            <a:ext cx="0" cy="542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395509" y="3267964"/>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err="1">
                <a:solidFill>
                  <a:sysClr val="windowText" lastClr="000000"/>
                </a:solidFill>
              </a:rPr>
              <a:t>StockItem</a:t>
            </a:r>
            <a:endParaRPr lang="en-US" sz="1836" kern="0" dirty="0">
              <a:solidFill>
                <a:sysClr val="windowText" lastClr="000000"/>
              </a:solidFill>
            </a:endParaRPr>
          </a:p>
        </p:txBody>
      </p:sp>
      <p:sp>
        <p:nvSpPr>
          <p:cNvPr id="21" name="Rectangle 20"/>
          <p:cNvSpPr/>
          <p:nvPr/>
        </p:nvSpPr>
        <p:spPr>
          <a:xfrm>
            <a:off x="7820815" y="3267963"/>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err="1">
                <a:solidFill>
                  <a:sysClr val="windowText" lastClr="000000"/>
                </a:solidFill>
              </a:rPr>
              <a:t>StockReport</a:t>
            </a:r>
            <a:endParaRPr lang="en-US" sz="1836" kern="0" dirty="0">
              <a:solidFill>
                <a:sysClr val="windowText" lastClr="000000"/>
              </a:solidFill>
            </a:endParaRPr>
          </a:p>
        </p:txBody>
      </p:sp>
      <p:sp>
        <p:nvSpPr>
          <p:cNvPr id="22" name="Rectangle 21"/>
          <p:cNvSpPr/>
          <p:nvPr/>
        </p:nvSpPr>
        <p:spPr>
          <a:xfrm>
            <a:off x="10302396" y="3267964"/>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a:solidFill>
                  <a:sysClr val="windowText" lastClr="000000"/>
                </a:solidFill>
              </a:rPr>
              <a:t>Company Valuation</a:t>
            </a:r>
          </a:p>
        </p:txBody>
      </p:sp>
      <p:sp>
        <p:nvSpPr>
          <p:cNvPr id="23" name="Rectangle 22"/>
          <p:cNvSpPr/>
          <p:nvPr/>
        </p:nvSpPr>
        <p:spPr>
          <a:xfrm>
            <a:off x="7807415" y="4999174"/>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a:solidFill>
                  <a:sysClr val="windowText" lastClr="000000"/>
                </a:solidFill>
              </a:rPr>
              <a:t>General Ledger</a:t>
            </a:r>
          </a:p>
        </p:txBody>
      </p:sp>
      <p:cxnSp>
        <p:nvCxnSpPr>
          <p:cNvPr id="25" name="Straight Arrow Connector 24"/>
          <p:cNvCxnSpPr>
            <a:stCxn id="7" idx="3"/>
            <a:endCxn id="19" idx="1"/>
          </p:cNvCxnSpPr>
          <p:nvPr/>
        </p:nvCxnSpPr>
        <p:spPr>
          <a:xfrm>
            <a:off x="4438788" y="3768518"/>
            <a:ext cx="9567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9" idx="3"/>
            <a:endCxn id="21" idx="1"/>
          </p:cNvCxnSpPr>
          <p:nvPr/>
        </p:nvCxnSpPr>
        <p:spPr>
          <a:xfrm flipV="1">
            <a:off x="6920369" y="3768517"/>
            <a:ext cx="90044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3"/>
            <a:endCxn id="22" idx="1"/>
          </p:cNvCxnSpPr>
          <p:nvPr/>
        </p:nvCxnSpPr>
        <p:spPr>
          <a:xfrm>
            <a:off x="9345676" y="3768517"/>
            <a:ext cx="95672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3" idx="3"/>
            <a:endCxn id="22" idx="2"/>
          </p:cNvCxnSpPr>
          <p:nvPr/>
        </p:nvCxnSpPr>
        <p:spPr>
          <a:xfrm flipV="1">
            <a:off x="9332276" y="4269071"/>
            <a:ext cx="1732551" cy="12306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587664" y="1453340"/>
            <a:ext cx="4389667" cy="5332152"/>
          </a:xfrm>
          <a:prstGeom prst="rect">
            <a:avLst/>
          </a:prstGeom>
          <a:solidFill>
            <a:schemeClr val="accent6">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defTabSz="932597"/>
            <a:r>
              <a:rPr lang="en-US" sz="1836" kern="0" dirty="0">
                <a:solidFill>
                  <a:schemeClr val="accent1"/>
                </a:solidFill>
              </a:rPr>
              <a:t>Finance</a:t>
            </a:r>
          </a:p>
        </p:txBody>
      </p:sp>
      <p:sp>
        <p:nvSpPr>
          <p:cNvPr id="24" name="Rectangle 23"/>
          <p:cNvSpPr/>
          <p:nvPr/>
        </p:nvSpPr>
        <p:spPr>
          <a:xfrm>
            <a:off x="2788554" y="1642750"/>
            <a:ext cx="1775256" cy="4432005"/>
          </a:xfrm>
          <a:prstGeom prst="rect">
            <a:avLst/>
          </a:prstGeom>
          <a:solidFill>
            <a:schemeClr val="accent6">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26" name="Rectangle 25"/>
          <p:cNvSpPr/>
          <p:nvPr/>
        </p:nvSpPr>
        <p:spPr>
          <a:xfrm>
            <a:off x="567096" y="3209872"/>
            <a:ext cx="1775256" cy="2864883"/>
          </a:xfrm>
          <a:prstGeom prst="rect">
            <a:avLst/>
          </a:prstGeom>
          <a:solidFill>
            <a:schemeClr val="accent6">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Tree>
    <p:extLst>
      <p:ext uri="{BB962C8B-B14F-4D97-AF65-F5344CB8AC3E}">
        <p14:creationId xmlns:p14="http://schemas.microsoft.com/office/powerpoint/2010/main" val="320609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a:t>
            </a:r>
          </a:p>
        </p:txBody>
      </p:sp>
      <p:sp>
        <p:nvSpPr>
          <p:cNvPr id="4" name="Rectangle 3"/>
          <p:cNvSpPr/>
          <p:nvPr/>
        </p:nvSpPr>
        <p:spPr>
          <a:xfrm>
            <a:off x="692294" y="3267965"/>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err="1">
                <a:solidFill>
                  <a:sysClr val="windowText" lastClr="000000"/>
                </a:solidFill>
              </a:rPr>
              <a:t>ForkLift</a:t>
            </a:r>
            <a:endParaRPr lang="en-US" sz="1836" kern="0" dirty="0">
              <a:solidFill>
                <a:sysClr val="windowText" lastClr="000000"/>
              </a:solidFill>
            </a:endParaRPr>
          </a:p>
        </p:txBody>
      </p:sp>
      <p:sp>
        <p:nvSpPr>
          <p:cNvPr id="5" name="Rectangle 4"/>
          <p:cNvSpPr/>
          <p:nvPr/>
        </p:nvSpPr>
        <p:spPr>
          <a:xfrm>
            <a:off x="692294" y="4999175"/>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a:solidFill>
                  <a:sysClr val="windowText" lastClr="000000"/>
                </a:solidFill>
              </a:rPr>
              <a:t>Picker</a:t>
            </a:r>
          </a:p>
        </p:txBody>
      </p:sp>
      <p:sp>
        <p:nvSpPr>
          <p:cNvPr id="6" name="Rectangle 5"/>
          <p:cNvSpPr/>
          <p:nvPr/>
        </p:nvSpPr>
        <p:spPr>
          <a:xfrm>
            <a:off x="2913927" y="4999175"/>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err="1">
                <a:solidFill>
                  <a:sysClr val="windowText" lastClr="000000"/>
                </a:solidFill>
              </a:rPr>
              <a:t>PickingOrder</a:t>
            </a:r>
            <a:endParaRPr lang="en-US" sz="1836" kern="0" dirty="0">
              <a:solidFill>
                <a:sysClr val="windowText" lastClr="000000"/>
              </a:solidFill>
            </a:endParaRPr>
          </a:p>
        </p:txBody>
      </p:sp>
      <p:sp>
        <p:nvSpPr>
          <p:cNvPr id="7" name="Rectangle 6"/>
          <p:cNvSpPr/>
          <p:nvPr/>
        </p:nvSpPr>
        <p:spPr>
          <a:xfrm>
            <a:off x="2913927" y="3267964"/>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err="1">
                <a:solidFill>
                  <a:sysClr val="windowText" lastClr="000000"/>
                </a:solidFill>
              </a:rPr>
              <a:t>StockItem</a:t>
            </a:r>
            <a:endParaRPr lang="en-US" sz="1836" kern="0" dirty="0">
              <a:solidFill>
                <a:sysClr val="windowText" lastClr="000000"/>
              </a:solidFill>
            </a:endParaRPr>
          </a:p>
        </p:txBody>
      </p:sp>
      <p:sp>
        <p:nvSpPr>
          <p:cNvPr id="8" name="Rectangle 7"/>
          <p:cNvSpPr/>
          <p:nvPr/>
        </p:nvSpPr>
        <p:spPr>
          <a:xfrm>
            <a:off x="2913927" y="1724344"/>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a:solidFill>
                  <a:sysClr val="windowText" lastClr="000000"/>
                </a:solidFill>
              </a:rPr>
              <a:t>Shelf</a:t>
            </a:r>
          </a:p>
        </p:txBody>
      </p:sp>
      <p:cxnSp>
        <p:nvCxnSpPr>
          <p:cNvPr id="12" name="Straight Arrow Connector 11"/>
          <p:cNvCxnSpPr>
            <a:stCxn id="5" idx="0"/>
            <a:endCxn id="4" idx="2"/>
          </p:cNvCxnSpPr>
          <p:nvPr/>
        </p:nvCxnSpPr>
        <p:spPr>
          <a:xfrm flipV="1">
            <a:off x="1454725" y="4269072"/>
            <a:ext cx="0" cy="730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3"/>
            <a:endCxn id="6" idx="1"/>
          </p:cNvCxnSpPr>
          <p:nvPr/>
        </p:nvCxnSpPr>
        <p:spPr>
          <a:xfrm>
            <a:off x="2217155" y="5499729"/>
            <a:ext cx="6967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0"/>
            <a:endCxn id="7" idx="2"/>
          </p:cNvCxnSpPr>
          <p:nvPr/>
        </p:nvCxnSpPr>
        <p:spPr>
          <a:xfrm flipV="1">
            <a:off x="3676357" y="4269071"/>
            <a:ext cx="0" cy="730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0"/>
            <a:endCxn id="8" idx="2"/>
          </p:cNvCxnSpPr>
          <p:nvPr/>
        </p:nvCxnSpPr>
        <p:spPr>
          <a:xfrm flipV="1">
            <a:off x="3676357" y="2725452"/>
            <a:ext cx="0" cy="542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395509" y="3267964"/>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err="1">
                <a:solidFill>
                  <a:sysClr val="windowText" lastClr="000000"/>
                </a:solidFill>
              </a:rPr>
              <a:t>StockItem</a:t>
            </a:r>
            <a:endParaRPr lang="en-US" sz="1836" kern="0" dirty="0">
              <a:solidFill>
                <a:sysClr val="windowText" lastClr="000000"/>
              </a:solidFill>
            </a:endParaRPr>
          </a:p>
        </p:txBody>
      </p:sp>
      <p:sp>
        <p:nvSpPr>
          <p:cNvPr id="21" name="Rectangle 20"/>
          <p:cNvSpPr/>
          <p:nvPr/>
        </p:nvSpPr>
        <p:spPr>
          <a:xfrm>
            <a:off x="7820815" y="3267963"/>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err="1">
                <a:solidFill>
                  <a:sysClr val="windowText" lastClr="000000"/>
                </a:solidFill>
              </a:rPr>
              <a:t>StockReport</a:t>
            </a:r>
            <a:endParaRPr lang="en-US" sz="1836" kern="0" dirty="0">
              <a:solidFill>
                <a:sysClr val="windowText" lastClr="000000"/>
              </a:solidFill>
            </a:endParaRPr>
          </a:p>
        </p:txBody>
      </p:sp>
      <p:sp>
        <p:nvSpPr>
          <p:cNvPr id="22" name="Rectangle 21"/>
          <p:cNvSpPr/>
          <p:nvPr/>
        </p:nvSpPr>
        <p:spPr>
          <a:xfrm>
            <a:off x="10302396" y="3267964"/>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a:solidFill>
                  <a:sysClr val="windowText" lastClr="000000"/>
                </a:solidFill>
              </a:rPr>
              <a:t>Company Valuation</a:t>
            </a:r>
          </a:p>
        </p:txBody>
      </p:sp>
      <p:sp>
        <p:nvSpPr>
          <p:cNvPr id="23" name="Rectangle 22"/>
          <p:cNvSpPr/>
          <p:nvPr/>
        </p:nvSpPr>
        <p:spPr>
          <a:xfrm>
            <a:off x="7807415" y="4999174"/>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a:solidFill>
                  <a:sysClr val="windowText" lastClr="000000"/>
                </a:solidFill>
              </a:rPr>
              <a:t>General Ledger</a:t>
            </a:r>
          </a:p>
        </p:txBody>
      </p:sp>
      <p:cxnSp>
        <p:nvCxnSpPr>
          <p:cNvPr id="25" name="Straight Arrow Connector 24"/>
          <p:cNvCxnSpPr>
            <a:stCxn id="7" idx="3"/>
            <a:endCxn id="19" idx="1"/>
          </p:cNvCxnSpPr>
          <p:nvPr/>
        </p:nvCxnSpPr>
        <p:spPr>
          <a:xfrm>
            <a:off x="4438788" y="3768518"/>
            <a:ext cx="9567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9" idx="3"/>
            <a:endCxn id="21" idx="1"/>
          </p:cNvCxnSpPr>
          <p:nvPr/>
        </p:nvCxnSpPr>
        <p:spPr>
          <a:xfrm flipV="1">
            <a:off x="6920369" y="3768517"/>
            <a:ext cx="90044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3"/>
            <a:endCxn id="22" idx="1"/>
          </p:cNvCxnSpPr>
          <p:nvPr/>
        </p:nvCxnSpPr>
        <p:spPr>
          <a:xfrm>
            <a:off x="9345676" y="3768517"/>
            <a:ext cx="95672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3" idx="3"/>
            <a:endCxn id="22" idx="2"/>
          </p:cNvCxnSpPr>
          <p:nvPr/>
        </p:nvCxnSpPr>
        <p:spPr>
          <a:xfrm flipV="1">
            <a:off x="9332276" y="4269071"/>
            <a:ext cx="1732551" cy="12306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59143" y="1453341"/>
            <a:ext cx="4389667" cy="5332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defTabSz="932597"/>
            <a:r>
              <a:rPr lang="en-US" sz="1836" kern="0" dirty="0">
                <a:solidFill>
                  <a:schemeClr val="accent1"/>
                </a:solidFill>
              </a:rPr>
              <a:t>Order Processing</a:t>
            </a:r>
          </a:p>
        </p:txBody>
      </p:sp>
      <p:sp>
        <p:nvSpPr>
          <p:cNvPr id="34" name="Rectangle 33"/>
          <p:cNvSpPr/>
          <p:nvPr/>
        </p:nvSpPr>
        <p:spPr>
          <a:xfrm>
            <a:off x="7587664" y="1453340"/>
            <a:ext cx="4389667" cy="5332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defTabSz="932597"/>
            <a:r>
              <a:rPr lang="en-US" sz="1836" kern="0" dirty="0">
                <a:solidFill>
                  <a:schemeClr val="accent1"/>
                </a:solidFill>
              </a:rPr>
              <a:t>Finance</a:t>
            </a:r>
          </a:p>
        </p:txBody>
      </p:sp>
      <p:sp>
        <p:nvSpPr>
          <p:cNvPr id="24" name="Rectangle 23"/>
          <p:cNvSpPr/>
          <p:nvPr/>
        </p:nvSpPr>
        <p:spPr>
          <a:xfrm>
            <a:off x="2788555" y="1611782"/>
            <a:ext cx="1775256" cy="1248830"/>
          </a:xfrm>
          <a:prstGeom prst="rect">
            <a:avLst/>
          </a:prstGeom>
          <a:solidFill>
            <a:schemeClr val="accent6">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26" name="Rectangle 25"/>
          <p:cNvSpPr/>
          <p:nvPr/>
        </p:nvSpPr>
        <p:spPr>
          <a:xfrm>
            <a:off x="2788554" y="3104182"/>
            <a:ext cx="1775256" cy="1248830"/>
          </a:xfrm>
          <a:prstGeom prst="rect">
            <a:avLst/>
          </a:prstGeom>
          <a:solidFill>
            <a:schemeClr val="accent6">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28" name="Rectangle 27"/>
          <p:cNvSpPr/>
          <p:nvPr/>
        </p:nvSpPr>
        <p:spPr>
          <a:xfrm>
            <a:off x="2788553" y="4875312"/>
            <a:ext cx="1775256" cy="1248830"/>
          </a:xfrm>
          <a:prstGeom prst="rect">
            <a:avLst/>
          </a:prstGeom>
          <a:solidFill>
            <a:schemeClr val="accent6">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30" name="Rectangle 29"/>
          <p:cNvSpPr/>
          <p:nvPr/>
        </p:nvSpPr>
        <p:spPr>
          <a:xfrm>
            <a:off x="567096" y="3135016"/>
            <a:ext cx="1775256" cy="1248830"/>
          </a:xfrm>
          <a:prstGeom prst="rect">
            <a:avLst/>
          </a:prstGeom>
          <a:solidFill>
            <a:schemeClr val="accent6">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32" name="Rectangle 31"/>
          <p:cNvSpPr/>
          <p:nvPr/>
        </p:nvSpPr>
        <p:spPr>
          <a:xfrm>
            <a:off x="573797" y="4875312"/>
            <a:ext cx="1775256" cy="1248830"/>
          </a:xfrm>
          <a:prstGeom prst="rect">
            <a:avLst/>
          </a:prstGeom>
          <a:solidFill>
            <a:schemeClr val="accent6">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35" name="Rectangle 34"/>
          <p:cNvSpPr/>
          <p:nvPr/>
        </p:nvSpPr>
        <p:spPr>
          <a:xfrm>
            <a:off x="7682217" y="3144103"/>
            <a:ext cx="1775256" cy="1248830"/>
          </a:xfrm>
          <a:prstGeom prst="rect">
            <a:avLst/>
          </a:prstGeom>
          <a:solidFill>
            <a:schemeClr val="accent6">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36" name="Rectangle 35"/>
          <p:cNvSpPr/>
          <p:nvPr/>
        </p:nvSpPr>
        <p:spPr>
          <a:xfrm>
            <a:off x="10145855" y="3147312"/>
            <a:ext cx="1775256" cy="1248830"/>
          </a:xfrm>
          <a:prstGeom prst="rect">
            <a:avLst/>
          </a:prstGeom>
          <a:solidFill>
            <a:schemeClr val="accent6">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
        <p:nvSpPr>
          <p:cNvPr id="37" name="Rectangle 36"/>
          <p:cNvSpPr/>
          <p:nvPr/>
        </p:nvSpPr>
        <p:spPr>
          <a:xfrm>
            <a:off x="7682216" y="4893483"/>
            <a:ext cx="1775256" cy="1248830"/>
          </a:xfrm>
          <a:prstGeom prst="rect">
            <a:avLst/>
          </a:prstGeom>
          <a:solidFill>
            <a:schemeClr val="accent6">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kern="0" dirty="0">
              <a:solidFill>
                <a:sysClr val="windowText" lastClr="000000"/>
              </a:solidFill>
            </a:endParaRPr>
          </a:p>
        </p:txBody>
      </p:sp>
    </p:spTree>
    <p:extLst>
      <p:ext uri="{BB962C8B-B14F-4D97-AF65-F5344CB8AC3E}">
        <p14:creationId xmlns:p14="http://schemas.microsoft.com/office/powerpoint/2010/main" val="2507990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5481" y="1809026"/>
            <a:ext cx="11885514" cy="3967480"/>
          </a:xfrm>
        </p:spPr>
        <p:txBody>
          <a:bodyPr/>
          <a:lstStyle/>
          <a:p>
            <a:r>
              <a:rPr lang="en-US" dirty="0"/>
              <a:t>Err towards the monolithic side</a:t>
            </a:r>
          </a:p>
          <a:p>
            <a:pPr lvl="1"/>
            <a:r>
              <a:rPr lang="en-US" dirty="0"/>
              <a:t>Getting boundaries wrong can result in problems, e.g. chatty services</a:t>
            </a:r>
          </a:p>
          <a:p>
            <a:pPr lvl="1"/>
            <a:r>
              <a:rPr lang="en-US" dirty="0"/>
              <a:t>Easier to move boundaries in than out</a:t>
            </a:r>
          </a:p>
          <a:p>
            <a:endParaRPr lang="en-US" dirty="0"/>
          </a:p>
          <a:p>
            <a:r>
              <a:rPr lang="en-US" dirty="0"/>
              <a:t>NOTE: this means that if you are new to microservices it can be easier to start with an existing monolithic codebase</a:t>
            </a:r>
          </a:p>
          <a:p>
            <a:pPr lvl="1"/>
            <a:r>
              <a:rPr lang="en-US" dirty="0"/>
              <a:t>Bypass the temptation to decompose too early</a:t>
            </a:r>
          </a:p>
          <a:p>
            <a:pPr lvl="1"/>
            <a:endParaRPr lang="en-US" dirty="0"/>
          </a:p>
        </p:txBody>
      </p:sp>
      <p:sp>
        <p:nvSpPr>
          <p:cNvPr id="2" name="Title 1"/>
          <p:cNvSpPr>
            <a:spLocks noGrp="1"/>
          </p:cNvSpPr>
          <p:nvPr>
            <p:ph type="title"/>
          </p:nvPr>
        </p:nvSpPr>
        <p:spPr/>
        <p:txBody>
          <a:bodyPr/>
          <a:lstStyle/>
          <a:p>
            <a:r>
              <a:rPr lang="en-US" dirty="0"/>
              <a:t>Sam Newman’s High Level Advice:</a:t>
            </a:r>
            <a:br>
              <a:rPr lang="en-US" dirty="0"/>
            </a:br>
            <a:r>
              <a:rPr lang="en-US" dirty="0"/>
              <a:t>Do whatever works	</a:t>
            </a:r>
          </a:p>
        </p:txBody>
      </p:sp>
    </p:spTree>
    <p:extLst>
      <p:ext uri="{BB962C8B-B14F-4D97-AF65-F5344CB8AC3E}">
        <p14:creationId xmlns:p14="http://schemas.microsoft.com/office/powerpoint/2010/main" val="314913223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bwMode="auto">
          <a:xfrm>
            <a:off x="504050" y="1328749"/>
            <a:ext cx="11428378" cy="2108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defRPr/>
            </a:pPr>
            <a:r>
              <a:rPr lang="en-US" sz="2400" kern="0" dirty="0">
                <a:solidFill>
                  <a:schemeClr val="tx1"/>
                </a:solidFill>
                <a:ea typeface="Segoe UI" pitchFamily="34" charset="0"/>
                <a:cs typeface="Segoe UI" pitchFamily="34" charset="0"/>
              </a:rPr>
              <a:t>Docker</a:t>
            </a:r>
          </a:p>
        </p:txBody>
      </p:sp>
      <p:sp>
        <p:nvSpPr>
          <p:cNvPr id="39" name="Rectangle 38"/>
          <p:cNvSpPr/>
          <p:nvPr/>
        </p:nvSpPr>
        <p:spPr bwMode="auto">
          <a:xfrm>
            <a:off x="504049" y="2680114"/>
            <a:ext cx="11428378" cy="741352"/>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defRPr/>
            </a:pPr>
            <a:r>
              <a:rPr lang="en-US" sz="2400" kern="0" dirty="0">
                <a:solidFill>
                  <a:schemeClr val="tx1"/>
                </a:solidFill>
                <a:ea typeface="Segoe UI" pitchFamily="34" charset="0"/>
                <a:cs typeface="Segoe UI" pitchFamily="34" charset="0"/>
              </a:rPr>
              <a:t>Platform</a:t>
            </a:r>
          </a:p>
          <a:p>
            <a:pPr defTabSz="932293" fontAlgn="base">
              <a:lnSpc>
                <a:spcPct val="90000"/>
              </a:lnSpc>
              <a:spcBef>
                <a:spcPct val="0"/>
              </a:spcBef>
              <a:spcAft>
                <a:spcPct val="0"/>
              </a:spcAft>
              <a:defRPr/>
            </a:pPr>
            <a:r>
              <a:rPr lang="en-US" sz="2400" kern="0" dirty="0">
                <a:solidFill>
                  <a:schemeClr val="tx1"/>
                </a:solidFill>
                <a:ea typeface="Segoe UI" pitchFamily="34" charset="0"/>
                <a:cs typeface="Segoe UI" pitchFamily="34" charset="0"/>
              </a:rPr>
              <a:t>Specific</a:t>
            </a:r>
          </a:p>
        </p:txBody>
      </p:sp>
      <p:sp>
        <p:nvSpPr>
          <p:cNvPr id="30" name="Rectangle 29"/>
          <p:cNvSpPr/>
          <p:nvPr/>
        </p:nvSpPr>
        <p:spPr bwMode="auto">
          <a:xfrm>
            <a:off x="504050" y="1306803"/>
            <a:ext cx="11428378" cy="137611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defRPr/>
            </a:pPr>
            <a:r>
              <a:rPr lang="en-US" sz="2400" kern="0" dirty="0">
                <a:solidFill>
                  <a:schemeClr val="tx1"/>
                </a:solidFill>
                <a:ea typeface="Segoe UI" pitchFamily="34" charset="0"/>
                <a:cs typeface="Segoe UI" pitchFamily="34" charset="0"/>
              </a:rPr>
              <a:t>Platform</a:t>
            </a:r>
          </a:p>
          <a:p>
            <a:pPr defTabSz="932293" fontAlgn="base">
              <a:lnSpc>
                <a:spcPct val="90000"/>
              </a:lnSpc>
              <a:spcBef>
                <a:spcPct val="0"/>
              </a:spcBef>
              <a:spcAft>
                <a:spcPct val="0"/>
              </a:spcAft>
              <a:defRPr/>
            </a:pPr>
            <a:r>
              <a:rPr lang="en-US" sz="2400" kern="0" dirty="0">
                <a:solidFill>
                  <a:schemeClr val="tx1"/>
                </a:solidFill>
                <a:ea typeface="Segoe UI" pitchFamily="34" charset="0"/>
                <a:cs typeface="Segoe UI" pitchFamily="34" charset="0"/>
              </a:rPr>
              <a:t>Independent</a:t>
            </a:r>
          </a:p>
        </p:txBody>
      </p:sp>
      <p:sp>
        <p:nvSpPr>
          <p:cNvPr id="2" name="Title 1"/>
          <p:cNvSpPr>
            <a:spLocks noGrp="1"/>
          </p:cNvSpPr>
          <p:nvPr>
            <p:ph type="title"/>
          </p:nvPr>
        </p:nvSpPr>
        <p:spPr/>
        <p:txBody>
          <a:bodyPr/>
          <a:lstStyle/>
          <a:p>
            <a:r>
              <a:rPr lang="en-US" dirty="0"/>
              <a:t>Comparing OS Architectures</a:t>
            </a:r>
          </a:p>
        </p:txBody>
      </p:sp>
      <p:sp>
        <p:nvSpPr>
          <p:cNvPr id="17" name="Rectangle 16"/>
          <p:cNvSpPr/>
          <p:nvPr/>
        </p:nvSpPr>
        <p:spPr bwMode="auto">
          <a:xfrm>
            <a:off x="504050" y="5158186"/>
            <a:ext cx="11428378" cy="155425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defRPr/>
            </a:pPr>
            <a:r>
              <a:rPr lang="en-US" sz="2400" kern="0" dirty="0">
                <a:solidFill>
                  <a:schemeClr val="tx1"/>
                </a:solidFill>
                <a:ea typeface="Segoe UI" pitchFamily="34" charset="0"/>
                <a:cs typeface="Segoe UI" pitchFamily="34" charset="0"/>
              </a:rPr>
              <a:t>Linux</a:t>
            </a:r>
          </a:p>
        </p:txBody>
      </p:sp>
      <p:grpSp>
        <p:nvGrpSpPr>
          <p:cNvPr id="31" name="Group 30"/>
          <p:cNvGrpSpPr/>
          <p:nvPr/>
        </p:nvGrpSpPr>
        <p:grpSpPr>
          <a:xfrm>
            <a:off x="2658823" y="5249615"/>
            <a:ext cx="9218892" cy="1371405"/>
            <a:chOff x="2658318" y="5245894"/>
            <a:chExt cx="9220200" cy="1371600"/>
          </a:xfrm>
        </p:grpSpPr>
        <p:sp>
          <p:nvSpPr>
            <p:cNvPr id="10" name="Rectangle 9"/>
            <p:cNvSpPr/>
            <p:nvPr/>
          </p:nvSpPr>
          <p:spPr bwMode="auto">
            <a:xfrm>
              <a:off x="2658318" y="5245894"/>
              <a:ext cx="922020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91427" numCol="1" spcCol="0" rtlCol="0" fromWordArt="0" anchor="b"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599" kern="0" dirty="0">
                <a:solidFill>
                  <a:schemeClr val="tx1"/>
                </a:solidFill>
                <a:ea typeface="Segoe UI" pitchFamily="34" charset="0"/>
                <a:cs typeface="Segoe UI" pitchFamily="34" charset="0"/>
              </a:endParaRPr>
            </a:p>
          </p:txBody>
        </p:sp>
        <p:sp>
          <p:nvSpPr>
            <p:cNvPr id="11" name="Rectangle 10"/>
            <p:cNvSpPr/>
            <p:nvPr/>
          </p:nvSpPr>
          <p:spPr bwMode="auto">
            <a:xfrm>
              <a:off x="2739452" y="5413141"/>
              <a:ext cx="2194560" cy="1037106"/>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kern="0" dirty="0">
                  <a:solidFill>
                    <a:schemeClr val="tx1"/>
                  </a:solidFill>
                </a:rPr>
                <a:t>Control Groups</a:t>
              </a:r>
            </a:p>
            <a:p>
              <a:pPr algn="ctr" defTabSz="932293" fontAlgn="base">
                <a:lnSpc>
                  <a:spcPct val="90000"/>
                </a:lnSpc>
                <a:spcBef>
                  <a:spcPct val="0"/>
                </a:spcBef>
                <a:spcAft>
                  <a:spcPct val="0"/>
                </a:spcAft>
                <a:defRPr/>
              </a:pPr>
              <a:r>
                <a:rPr lang="en-US" sz="1199" i="1" kern="0" dirty="0" err="1">
                  <a:solidFill>
                    <a:schemeClr val="tx1"/>
                  </a:solidFill>
                </a:rPr>
                <a:t>cgroups</a:t>
              </a:r>
              <a:endParaRPr lang="en-US" sz="1399" i="1" kern="0" dirty="0">
                <a:solidFill>
                  <a:schemeClr val="tx1"/>
                </a:solidFill>
              </a:endParaRPr>
            </a:p>
          </p:txBody>
        </p:sp>
        <p:sp>
          <p:nvSpPr>
            <p:cNvPr id="12" name="Rectangle 11"/>
            <p:cNvSpPr/>
            <p:nvPr/>
          </p:nvSpPr>
          <p:spPr bwMode="auto">
            <a:xfrm>
              <a:off x="5019557" y="5413141"/>
              <a:ext cx="2194560" cy="1037106"/>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kern="0" dirty="0">
                  <a:solidFill>
                    <a:schemeClr val="tx1"/>
                  </a:solidFill>
                </a:rPr>
                <a:t>Namespaces</a:t>
              </a:r>
            </a:p>
            <a:p>
              <a:pPr algn="ctr" defTabSz="932293" fontAlgn="base">
                <a:lnSpc>
                  <a:spcPct val="90000"/>
                </a:lnSpc>
                <a:spcBef>
                  <a:spcPct val="0"/>
                </a:spcBef>
                <a:spcAft>
                  <a:spcPct val="0"/>
                </a:spcAft>
                <a:defRPr/>
              </a:pPr>
              <a:r>
                <a:rPr lang="nl-NL" sz="1199" i="1" kern="0" dirty="0">
                  <a:solidFill>
                    <a:schemeClr val="tx1"/>
                  </a:solidFill>
                </a:rPr>
                <a:t>Pid, net, ipc, mnt, uts</a:t>
              </a:r>
              <a:endParaRPr lang="en-US" sz="1199" i="1" kern="0" dirty="0">
                <a:solidFill>
                  <a:schemeClr val="tx1"/>
                </a:solidFill>
              </a:endParaRPr>
            </a:p>
          </p:txBody>
        </p:sp>
        <p:sp>
          <p:nvSpPr>
            <p:cNvPr id="13" name="Rectangle 12"/>
            <p:cNvSpPr/>
            <p:nvPr/>
          </p:nvSpPr>
          <p:spPr bwMode="auto">
            <a:xfrm>
              <a:off x="7310731" y="5413141"/>
              <a:ext cx="2194560" cy="1037106"/>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kern="0" dirty="0">
                  <a:solidFill>
                    <a:schemeClr val="tx1"/>
                  </a:solidFill>
                </a:rPr>
                <a:t>Layer Capabilities</a:t>
              </a:r>
            </a:p>
            <a:p>
              <a:pPr algn="ctr" defTabSz="932293" fontAlgn="base">
                <a:lnSpc>
                  <a:spcPct val="90000"/>
                </a:lnSpc>
                <a:spcBef>
                  <a:spcPct val="0"/>
                </a:spcBef>
                <a:spcAft>
                  <a:spcPct val="0"/>
                </a:spcAft>
                <a:defRPr/>
              </a:pPr>
              <a:r>
                <a:rPr lang="en-US" sz="1199" i="1" kern="0" dirty="0">
                  <a:solidFill>
                    <a:schemeClr val="tx1"/>
                  </a:solidFill>
                </a:rPr>
                <a:t>Union Filesystems:  AUFS, </a:t>
              </a:r>
              <a:r>
                <a:rPr lang="en-US" sz="1199" i="1" kern="0" dirty="0" err="1">
                  <a:solidFill>
                    <a:schemeClr val="tx1"/>
                  </a:solidFill>
                </a:rPr>
                <a:t>btrfs</a:t>
              </a:r>
              <a:r>
                <a:rPr lang="en-US" sz="1199" i="1" kern="0" dirty="0">
                  <a:solidFill>
                    <a:schemeClr val="tx1"/>
                  </a:solidFill>
                </a:rPr>
                <a:t>, </a:t>
              </a:r>
              <a:r>
                <a:rPr lang="en-US" sz="1199" i="1" kern="0" dirty="0" err="1">
                  <a:solidFill>
                    <a:schemeClr val="tx1"/>
                  </a:solidFill>
                </a:rPr>
                <a:t>vfs</a:t>
              </a:r>
              <a:r>
                <a:rPr lang="en-US" sz="1199" i="1" kern="0" dirty="0">
                  <a:solidFill>
                    <a:schemeClr val="tx1"/>
                  </a:solidFill>
                </a:rPr>
                <a:t>, </a:t>
              </a:r>
              <a:r>
                <a:rPr lang="en-US" sz="1199" i="1" kern="0" dirty="0" err="1">
                  <a:solidFill>
                    <a:schemeClr val="tx1"/>
                  </a:solidFill>
                </a:rPr>
                <a:t>zfs</a:t>
              </a:r>
              <a:r>
                <a:rPr lang="en-US" sz="1199" i="1" kern="0" dirty="0">
                  <a:solidFill>
                    <a:schemeClr val="tx1"/>
                  </a:solidFill>
                </a:rPr>
                <a:t>*,</a:t>
              </a:r>
              <a:r>
                <a:rPr lang="en-US" sz="1199" i="1" kern="0" dirty="0" err="1">
                  <a:solidFill>
                    <a:schemeClr val="tx1"/>
                  </a:solidFill>
                </a:rPr>
                <a:t>DeviceMapper</a:t>
              </a:r>
              <a:endParaRPr lang="en-US" sz="1199" i="1" kern="0" dirty="0">
                <a:solidFill>
                  <a:schemeClr val="tx1"/>
                </a:solidFill>
              </a:endParaRPr>
            </a:p>
          </p:txBody>
        </p:sp>
        <p:sp>
          <p:nvSpPr>
            <p:cNvPr id="14" name="Rectangle 13"/>
            <p:cNvSpPr/>
            <p:nvPr/>
          </p:nvSpPr>
          <p:spPr bwMode="auto">
            <a:xfrm>
              <a:off x="9596363" y="5413141"/>
              <a:ext cx="2194560" cy="1037106"/>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kern="0" dirty="0">
                  <a:solidFill>
                    <a:schemeClr val="tx1"/>
                  </a:solidFill>
                </a:rPr>
                <a:t>Other OS Functionality</a:t>
              </a:r>
            </a:p>
          </p:txBody>
        </p:sp>
      </p:grpSp>
      <p:sp>
        <p:nvSpPr>
          <p:cNvPr id="21" name="Rectangle 20"/>
          <p:cNvSpPr/>
          <p:nvPr/>
        </p:nvSpPr>
        <p:spPr bwMode="auto">
          <a:xfrm>
            <a:off x="2729862" y="3082476"/>
            <a:ext cx="2826072" cy="24756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i="1" kern="0" dirty="0" err="1">
                <a:solidFill>
                  <a:schemeClr val="tx1"/>
                </a:solidFill>
              </a:rPr>
              <a:t>Containerd</a:t>
            </a:r>
            <a:r>
              <a:rPr lang="en-US" i="1" kern="0" dirty="0">
                <a:solidFill>
                  <a:schemeClr val="tx1"/>
                </a:solidFill>
              </a:rPr>
              <a:t> + </a:t>
            </a:r>
            <a:r>
              <a:rPr lang="en-US" i="1" kern="0" dirty="0" err="1">
                <a:solidFill>
                  <a:schemeClr val="tx1"/>
                </a:solidFill>
              </a:rPr>
              <a:t>runC</a:t>
            </a:r>
            <a:endParaRPr lang="en-US" i="1" kern="0" dirty="0">
              <a:solidFill>
                <a:schemeClr val="tx1"/>
              </a:solidFill>
            </a:endParaRPr>
          </a:p>
        </p:txBody>
      </p:sp>
      <p:grpSp>
        <p:nvGrpSpPr>
          <p:cNvPr id="22" name="Group 21"/>
          <p:cNvGrpSpPr/>
          <p:nvPr/>
        </p:nvGrpSpPr>
        <p:grpSpPr>
          <a:xfrm>
            <a:off x="2637345" y="2002495"/>
            <a:ext cx="9218892" cy="1011661"/>
            <a:chOff x="1646238" y="2529327"/>
            <a:chExt cx="9220200" cy="1702949"/>
          </a:xfrm>
        </p:grpSpPr>
        <p:sp>
          <p:nvSpPr>
            <p:cNvPr id="23" name="Rectangle 22"/>
            <p:cNvSpPr/>
            <p:nvPr/>
          </p:nvSpPr>
          <p:spPr bwMode="auto">
            <a:xfrm>
              <a:off x="1646238" y="2529327"/>
              <a:ext cx="9220200" cy="17029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599" kern="0" dirty="0">
                  <a:solidFill>
                    <a:schemeClr val="tx1"/>
                  </a:solidFill>
                  <a:ea typeface="Segoe UI" pitchFamily="34" charset="0"/>
                  <a:cs typeface="Segoe UI" pitchFamily="34" charset="0"/>
                </a:rPr>
                <a:t>Docker Engine</a:t>
              </a:r>
            </a:p>
          </p:txBody>
        </p:sp>
        <p:sp>
          <p:nvSpPr>
            <p:cNvPr id="24" name="Rectangle 23"/>
            <p:cNvSpPr/>
            <p:nvPr/>
          </p:nvSpPr>
          <p:spPr bwMode="auto">
            <a:xfrm>
              <a:off x="1733239" y="2636872"/>
              <a:ext cx="9056997" cy="439377"/>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599" kern="0" dirty="0">
                  <a:solidFill>
                    <a:schemeClr val="tx1"/>
                  </a:solidFill>
                </a:rPr>
                <a:t>REST Interface</a:t>
              </a:r>
            </a:p>
          </p:txBody>
        </p:sp>
        <p:sp>
          <p:nvSpPr>
            <p:cNvPr id="25" name="Rectangle 24"/>
            <p:cNvSpPr/>
            <p:nvPr/>
          </p:nvSpPr>
          <p:spPr bwMode="auto">
            <a:xfrm>
              <a:off x="1733240" y="3694122"/>
              <a:ext cx="2823833" cy="416728"/>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kern="0" dirty="0" err="1">
                  <a:solidFill>
                    <a:schemeClr val="tx1"/>
                  </a:solidFill>
                </a:rPr>
                <a:t>libcontainerd</a:t>
              </a:r>
              <a:endParaRPr lang="en-US" kern="0" dirty="0">
                <a:solidFill>
                  <a:schemeClr val="tx1"/>
                </a:solidFill>
              </a:endParaRPr>
            </a:p>
          </p:txBody>
        </p:sp>
        <p:sp>
          <p:nvSpPr>
            <p:cNvPr id="26" name="Rectangle 25"/>
            <p:cNvSpPr/>
            <p:nvPr/>
          </p:nvSpPr>
          <p:spPr bwMode="auto">
            <a:xfrm>
              <a:off x="6305240" y="3674703"/>
              <a:ext cx="2199365" cy="416728"/>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kern="0" dirty="0">
                  <a:solidFill>
                    <a:schemeClr val="tx1"/>
                  </a:solidFill>
                </a:rPr>
                <a:t>graph</a:t>
              </a:r>
            </a:p>
          </p:txBody>
        </p:sp>
        <p:sp>
          <p:nvSpPr>
            <p:cNvPr id="27" name="Rectangle 26"/>
            <p:cNvSpPr/>
            <p:nvPr/>
          </p:nvSpPr>
          <p:spPr bwMode="auto">
            <a:xfrm>
              <a:off x="4656061" y="3684288"/>
              <a:ext cx="1562545" cy="416728"/>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kern="0" dirty="0" err="1">
                  <a:solidFill>
                    <a:schemeClr val="tx1"/>
                  </a:solidFill>
                </a:rPr>
                <a:t>libnetwork</a:t>
              </a:r>
              <a:endParaRPr lang="en-US" kern="0" dirty="0">
                <a:solidFill>
                  <a:schemeClr val="tx1"/>
                </a:solidFill>
              </a:endParaRPr>
            </a:p>
          </p:txBody>
        </p:sp>
        <p:sp>
          <p:nvSpPr>
            <p:cNvPr id="28" name="Rectangle 27"/>
            <p:cNvSpPr/>
            <p:nvPr/>
          </p:nvSpPr>
          <p:spPr bwMode="auto">
            <a:xfrm>
              <a:off x="8600953" y="3674701"/>
              <a:ext cx="2189284" cy="416728"/>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kern="0" dirty="0">
                  <a:solidFill>
                    <a:schemeClr val="tx1"/>
                  </a:solidFill>
                </a:rPr>
                <a:t>plugins</a:t>
              </a:r>
            </a:p>
          </p:txBody>
        </p:sp>
      </p:grpSp>
      <p:sp>
        <p:nvSpPr>
          <p:cNvPr id="16" name="Rectangle 15"/>
          <p:cNvSpPr/>
          <p:nvPr/>
        </p:nvSpPr>
        <p:spPr bwMode="auto">
          <a:xfrm>
            <a:off x="504050" y="3497262"/>
            <a:ext cx="11428378" cy="155425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defRPr/>
            </a:pPr>
            <a:r>
              <a:rPr lang="en-US" sz="2400" kern="0" dirty="0">
                <a:solidFill>
                  <a:schemeClr val="tx1"/>
                </a:solidFill>
                <a:ea typeface="Segoe UI" pitchFamily="34" charset="0"/>
                <a:cs typeface="Segoe UI" pitchFamily="34" charset="0"/>
              </a:rPr>
              <a:t>Windows</a:t>
            </a:r>
          </a:p>
        </p:txBody>
      </p:sp>
      <p:grpSp>
        <p:nvGrpSpPr>
          <p:cNvPr id="33" name="Group 32"/>
          <p:cNvGrpSpPr/>
          <p:nvPr/>
        </p:nvGrpSpPr>
        <p:grpSpPr>
          <a:xfrm>
            <a:off x="2647431" y="3588690"/>
            <a:ext cx="9218892" cy="1371405"/>
            <a:chOff x="2646924" y="3264694"/>
            <a:chExt cx="9220200" cy="1371600"/>
          </a:xfrm>
        </p:grpSpPr>
        <p:sp>
          <p:nvSpPr>
            <p:cNvPr id="4" name="Rectangle 3"/>
            <p:cNvSpPr/>
            <p:nvPr/>
          </p:nvSpPr>
          <p:spPr bwMode="auto">
            <a:xfrm>
              <a:off x="2646924" y="3264694"/>
              <a:ext cx="922020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91427" numCol="1" spcCol="0" rtlCol="0" fromWordArt="0" anchor="b"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599" kern="0" dirty="0">
                <a:solidFill>
                  <a:schemeClr val="tx1"/>
                </a:solidFill>
                <a:ea typeface="Segoe UI" pitchFamily="34" charset="0"/>
                <a:cs typeface="Segoe UI" pitchFamily="34" charset="0"/>
              </a:endParaRPr>
            </a:p>
          </p:txBody>
        </p:sp>
        <p:grpSp>
          <p:nvGrpSpPr>
            <p:cNvPr id="32" name="Group 31"/>
            <p:cNvGrpSpPr/>
            <p:nvPr/>
          </p:nvGrpSpPr>
          <p:grpSpPr>
            <a:xfrm>
              <a:off x="2733189" y="3355741"/>
              <a:ext cx="9057734" cy="1189506"/>
              <a:chOff x="2733189" y="3359174"/>
              <a:chExt cx="9057734" cy="1189506"/>
            </a:xfrm>
          </p:grpSpPr>
          <p:sp>
            <p:nvSpPr>
              <p:cNvPr id="5" name="Rectangle 4"/>
              <p:cNvSpPr/>
              <p:nvPr/>
            </p:nvSpPr>
            <p:spPr bwMode="auto">
              <a:xfrm>
                <a:off x="2739452" y="3737297"/>
                <a:ext cx="2194560" cy="808125"/>
              </a:xfrm>
              <a:prstGeom prst="rect">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kern="0" dirty="0">
                    <a:solidFill>
                      <a:schemeClr val="tx1"/>
                    </a:solidFill>
                  </a:rPr>
                  <a:t>Control Groups</a:t>
                </a:r>
              </a:p>
              <a:p>
                <a:pPr algn="ctr" defTabSz="932293" fontAlgn="base">
                  <a:lnSpc>
                    <a:spcPct val="90000"/>
                  </a:lnSpc>
                  <a:spcBef>
                    <a:spcPct val="0"/>
                  </a:spcBef>
                  <a:spcAft>
                    <a:spcPct val="0"/>
                  </a:spcAft>
                  <a:defRPr/>
                </a:pPr>
                <a:r>
                  <a:rPr lang="en-US" sz="1199" i="1" kern="0" dirty="0">
                    <a:solidFill>
                      <a:schemeClr val="tx1"/>
                    </a:solidFill>
                  </a:rPr>
                  <a:t>Job objects</a:t>
                </a:r>
              </a:p>
            </p:txBody>
          </p:sp>
          <p:sp>
            <p:nvSpPr>
              <p:cNvPr id="6" name="Rectangle 5"/>
              <p:cNvSpPr/>
              <p:nvPr/>
            </p:nvSpPr>
            <p:spPr bwMode="auto">
              <a:xfrm>
                <a:off x="5019557" y="3737297"/>
                <a:ext cx="2194560" cy="808126"/>
              </a:xfrm>
              <a:prstGeom prst="rect">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kern="0" dirty="0">
                    <a:solidFill>
                      <a:schemeClr val="tx1"/>
                    </a:solidFill>
                  </a:rPr>
                  <a:t>Namespaces</a:t>
                </a:r>
              </a:p>
              <a:p>
                <a:pPr algn="ctr" defTabSz="932293" fontAlgn="base">
                  <a:lnSpc>
                    <a:spcPct val="90000"/>
                  </a:lnSpc>
                  <a:spcBef>
                    <a:spcPct val="0"/>
                  </a:spcBef>
                  <a:spcAft>
                    <a:spcPct val="0"/>
                  </a:spcAft>
                  <a:defRPr/>
                </a:pPr>
                <a:r>
                  <a:rPr lang="en-US" sz="1199" i="1" kern="0" dirty="0">
                    <a:solidFill>
                      <a:schemeClr val="tx1"/>
                    </a:solidFill>
                  </a:rPr>
                  <a:t>Object Namespace, Process Table, Networking</a:t>
                </a:r>
              </a:p>
            </p:txBody>
          </p:sp>
          <p:sp>
            <p:nvSpPr>
              <p:cNvPr id="7" name="Rectangle 6"/>
              <p:cNvSpPr/>
              <p:nvPr/>
            </p:nvSpPr>
            <p:spPr bwMode="auto">
              <a:xfrm>
                <a:off x="7310731" y="3737297"/>
                <a:ext cx="2194560" cy="808127"/>
              </a:xfrm>
              <a:prstGeom prst="rect">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kern="0" dirty="0">
                    <a:solidFill>
                      <a:schemeClr val="tx1"/>
                    </a:solidFill>
                  </a:rPr>
                  <a:t>Layer Capabilities</a:t>
                </a:r>
              </a:p>
              <a:p>
                <a:pPr algn="ctr" defTabSz="932293" fontAlgn="base">
                  <a:lnSpc>
                    <a:spcPct val="90000"/>
                  </a:lnSpc>
                  <a:spcBef>
                    <a:spcPct val="0"/>
                  </a:spcBef>
                  <a:spcAft>
                    <a:spcPct val="0"/>
                  </a:spcAft>
                  <a:defRPr/>
                </a:pPr>
                <a:r>
                  <a:rPr lang="en-US" sz="1199" i="1" kern="0" dirty="0">
                    <a:solidFill>
                      <a:schemeClr val="tx1"/>
                    </a:solidFill>
                  </a:rPr>
                  <a:t>Registry, Union like filesystem extensions</a:t>
                </a:r>
              </a:p>
            </p:txBody>
          </p:sp>
          <p:sp>
            <p:nvSpPr>
              <p:cNvPr id="8" name="Rectangle 7"/>
              <p:cNvSpPr/>
              <p:nvPr/>
            </p:nvSpPr>
            <p:spPr bwMode="auto">
              <a:xfrm>
                <a:off x="9596363" y="3359174"/>
                <a:ext cx="2194560" cy="1189506"/>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kern="0" dirty="0">
                    <a:solidFill>
                      <a:schemeClr val="tx1"/>
                    </a:solidFill>
                  </a:rPr>
                  <a:t>Other OS Functionality</a:t>
                </a:r>
              </a:p>
            </p:txBody>
          </p:sp>
          <p:sp>
            <p:nvSpPr>
              <p:cNvPr id="9" name="Rectangle 8"/>
              <p:cNvSpPr/>
              <p:nvPr/>
            </p:nvSpPr>
            <p:spPr bwMode="auto">
              <a:xfrm>
                <a:off x="2733189" y="3359174"/>
                <a:ext cx="6786973" cy="321624"/>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599" kern="0" dirty="0">
                    <a:solidFill>
                      <a:schemeClr val="tx1"/>
                    </a:solidFill>
                  </a:rPr>
                  <a:t>Compute Services</a:t>
                </a:r>
              </a:p>
            </p:txBody>
          </p:sp>
        </p:grpSp>
      </p:grpSp>
      <p:grpSp>
        <p:nvGrpSpPr>
          <p:cNvPr id="34" name="Group 33"/>
          <p:cNvGrpSpPr/>
          <p:nvPr/>
        </p:nvGrpSpPr>
        <p:grpSpPr>
          <a:xfrm>
            <a:off x="2740414" y="1466596"/>
            <a:ext cx="9055712" cy="457135"/>
            <a:chOff x="1733240" y="1358543"/>
            <a:chExt cx="9056997" cy="731520"/>
          </a:xfrm>
        </p:grpSpPr>
        <p:sp>
          <p:nvSpPr>
            <p:cNvPr id="35" name="Rectangle 34"/>
            <p:cNvSpPr/>
            <p:nvPr/>
          </p:nvSpPr>
          <p:spPr bwMode="auto">
            <a:xfrm>
              <a:off x="1733240" y="1358543"/>
              <a:ext cx="2103120" cy="73152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kern="0" dirty="0">
                  <a:solidFill>
                    <a:schemeClr val="tx1"/>
                  </a:solidFill>
                </a:rPr>
                <a:t>Docker Client</a:t>
              </a:r>
            </a:p>
          </p:txBody>
        </p:sp>
        <p:sp>
          <p:nvSpPr>
            <p:cNvPr id="36" name="Rectangle 35"/>
            <p:cNvSpPr/>
            <p:nvPr/>
          </p:nvSpPr>
          <p:spPr bwMode="auto">
            <a:xfrm>
              <a:off x="6369158" y="1358543"/>
              <a:ext cx="2103120" cy="73152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kern="0" dirty="0">
                  <a:solidFill>
                    <a:schemeClr val="tx1"/>
                  </a:solidFill>
                </a:rPr>
                <a:t>Docker Swarm</a:t>
              </a:r>
            </a:p>
          </p:txBody>
        </p:sp>
        <p:sp>
          <p:nvSpPr>
            <p:cNvPr id="37" name="Rectangle 36"/>
            <p:cNvSpPr/>
            <p:nvPr/>
          </p:nvSpPr>
          <p:spPr bwMode="auto">
            <a:xfrm>
              <a:off x="4051199" y="1358543"/>
              <a:ext cx="2103120" cy="73152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kern="0" dirty="0">
                  <a:solidFill>
                    <a:schemeClr val="tx1"/>
                  </a:solidFill>
                </a:rPr>
                <a:t>Docker Compose</a:t>
              </a:r>
            </a:p>
          </p:txBody>
        </p:sp>
        <p:sp>
          <p:nvSpPr>
            <p:cNvPr id="38" name="Rectangle 37"/>
            <p:cNvSpPr/>
            <p:nvPr/>
          </p:nvSpPr>
          <p:spPr bwMode="auto">
            <a:xfrm>
              <a:off x="8687117" y="1358543"/>
              <a:ext cx="2103120" cy="73152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kern="0" dirty="0">
                  <a:solidFill>
                    <a:schemeClr val="tx1"/>
                  </a:solidFill>
                </a:rPr>
                <a:t>Docker Registry</a:t>
              </a:r>
            </a:p>
          </p:txBody>
        </p:sp>
      </p:grpSp>
    </p:spTree>
    <p:extLst>
      <p:ext uri="{BB962C8B-B14F-4D97-AF65-F5344CB8AC3E}">
        <p14:creationId xmlns:p14="http://schemas.microsoft.com/office/powerpoint/2010/main" val="1885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xit" presetSubtype="0" fill="hold" grpId="1" nodeType="withEffect">
                                  <p:stCondLst>
                                    <p:cond delay="0"/>
                                  </p:stCondLst>
                                  <p:childTnLst>
                                    <p:animEffect transition="out" filter="fade">
                                      <p:cBhvr>
                                        <p:cTn id="34" dur="500"/>
                                        <p:tgtEl>
                                          <p:spTgt spid="40"/>
                                        </p:tgtEl>
                                      </p:cBhvr>
                                    </p:animEffect>
                                    <p:set>
                                      <p:cBhvr>
                                        <p:cTn id="35"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39" grpId="0" animBg="1"/>
      <p:bldP spid="30" grpId="0" animBg="1"/>
      <p:bldP spid="21"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37" y="-26079"/>
            <a:ext cx="10724938" cy="1351952"/>
          </a:xfrm>
        </p:spPr>
        <p:txBody>
          <a:bodyPr/>
          <a:lstStyle/>
          <a:p>
            <a:r>
              <a:rPr lang="en-US" sz="3672" dirty="0"/>
              <a:t>Not Everything is a Docker Container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671" y="1105896"/>
            <a:ext cx="11149671" cy="5574835"/>
          </a:xfrm>
        </p:spPr>
      </p:pic>
    </p:spTree>
    <p:extLst>
      <p:ext uri="{BB962C8B-B14F-4D97-AF65-F5344CB8AC3E}">
        <p14:creationId xmlns:p14="http://schemas.microsoft.com/office/powerpoint/2010/main" val="2905277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deploy ACS?</a:t>
            </a:r>
          </a:p>
        </p:txBody>
      </p:sp>
      <p:sp>
        <p:nvSpPr>
          <p:cNvPr id="3" name="Text Placeholder 3"/>
          <p:cNvSpPr txBox="1">
            <a:spLocks/>
          </p:cNvSpPr>
          <p:nvPr/>
        </p:nvSpPr>
        <p:spPr>
          <a:xfrm>
            <a:off x="457441" y="3628533"/>
            <a:ext cx="10724938" cy="1422470"/>
          </a:xfrm>
          <a:prstGeom prst="rect">
            <a:avLst/>
          </a:prstGeom>
        </p:spPr>
        <p:txBody>
          <a:bodyPr>
            <a:normAutofit fontScale="47500" lnSpcReduction="20000"/>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9724" indent="-349724" defTabSz="932563">
              <a:buFontTx/>
              <a:buChar char="-"/>
            </a:pPr>
            <a:r>
              <a:rPr lang="en-US" sz="3999" dirty="0"/>
              <a:t>Portal</a:t>
            </a:r>
          </a:p>
          <a:p>
            <a:pPr marL="349724" indent="-349724" defTabSz="932563">
              <a:buFontTx/>
              <a:buChar char="-"/>
            </a:pPr>
            <a:r>
              <a:rPr lang="en-US" sz="3999" dirty="0" err="1"/>
              <a:t>Quickstart</a:t>
            </a:r>
            <a:r>
              <a:rPr lang="en-US" sz="3999" dirty="0"/>
              <a:t> Gallery</a:t>
            </a:r>
          </a:p>
          <a:p>
            <a:pPr marL="349724" indent="-349724" defTabSz="932563">
              <a:buFontTx/>
              <a:buChar char="-"/>
            </a:pPr>
            <a:r>
              <a:rPr lang="en-US" sz="3999" dirty="0"/>
              <a:t>CLI (official and unofficial)</a:t>
            </a:r>
          </a:p>
          <a:p>
            <a:pPr marL="349724" indent="-349724" defTabSz="932563">
              <a:buFontTx/>
              <a:buChar char="-"/>
            </a:pPr>
            <a:r>
              <a:rPr lang="en-US" sz="3999" dirty="0"/>
              <a:t>CI/CD</a:t>
            </a:r>
          </a:p>
          <a:p>
            <a:pPr marL="349724" indent="-349724" defTabSz="932563">
              <a:buFontTx/>
              <a:buChar char="-"/>
            </a:pPr>
            <a:r>
              <a:rPr lang="en-US" sz="3999" dirty="0"/>
              <a:t>Configuration Management</a:t>
            </a:r>
          </a:p>
        </p:txBody>
      </p:sp>
      <p:sp>
        <p:nvSpPr>
          <p:cNvPr id="4" name="Rectangle 3"/>
          <p:cNvSpPr/>
          <p:nvPr/>
        </p:nvSpPr>
        <p:spPr>
          <a:xfrm>
            <a:off x="602667" y="5372011"/>
            <a:ext cx="7642741" cy="862581"/>
          </a:xfrm>
          <a:prstGeom prst="rect">
            <a:avLst/>
          </a:prstGeom>
        </p:spPr>
        <p:txBody>
          <a:bodyPr wrap="square">
            <a:spAutoFit/>
          </a:bodyPr>
          <a:lstStyle/>
          <a:p>
            <a:pPr defTabSz="932597"/>
            <a:r>
              <a:rPr lang="en-US" sz="4896" kern="0" dirty="0">
                <a:gradFill>
                  <a:gsLst>
                    <a:gs pos="14159">
                      <a:schemeClr val="tx1"/>
                    </a:gs>
                    <a:gs pos="32000">
                      <a:schemeClr val="tx1"/>
                    </a:gs>
                  </a:gsLst>
                  <a:lin ang="5400000" scaled="1"/>
                </a:gradFill>
              </a:rPr>
              <a:t>http://aka.ms/acs</a:t>
            </a:r>
          </a:p>
        </p:txBody>
      </p:sp>
    </p:spTree>
    <p:extLst>
      <p:ext uri="{BB962C8B-B14F-4D97-AF65-F5344CB8AC3E}">
        <p14:creationId xmlns:p14="http://schemas.microsoft.com/office/powerpoint/2010/main" val="151357697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5481" y="1209973"/>
            <a:ext cx="12021658" cy="1896697"/>
          </a:xfrm>
        </p:spPr>
        <p:txBody>
          <a:bodyPr/>
          <a:lstStyle/>
          <a:p>
            <a:r>
              <a:rPr lang="en-US" dirty="0"/>
              <a:t>Demo</a:t>
            </a:r>
            <a:br>
              <a:rPr lang="en-US" dirty="0"/>
            </a:br>
            <a:r>
              <a:rPr lang="en-US" sz="4896" dirty="0"/>
              <a:t>Why should we care about containers?</a:t>
            </a:r>
            <a:endParaRPr lang="en-US" dirty="0"/>
          </a:p>
        </p:txBody>
      </p:sp>
      <p:sp>
        <p:nvSpPr>
          <p:cNvPr id="4" name="Text Placeholder 3"/>
          <p:cNvSpPr>
            <a:spLocks noGrp="1"/>
          </p:cNvSpPr>
          <p:nvPr>
            <p:ph type="body" sz="quarter" idx="12"/>
          </p:nvPr>
        </p:nvSpPr>
        <p:spPr>
          <a:xfrm>
            <a:off x="369525" y="4389228"/>
            <a:ext cx="8228431" cy="738664"/>
          </a:xfrm>
        </p:spPr>
        <p:txBody>
          <a:bodyPr/>
          <a:lstStyle/>
          <a:p>
            <a:r>
              <a:rPr lang="en-US" dirty="0" smtClean="0"/>
              <a:t>Ralph Squillace</a:t>
            </a:r>
            <a:endParaRPr lang="en-US" dirty="0"/>
          </a:p>
        </p:txBody>
      </p:sp>
    </p:spTree>
    <p:extLst>
      <p:ext uri="{BB962C8B-B14F-4D97-AF65-F5344CB8AC3E}">
        <p14:creationId xmlns:p14="http://schemas.microsoft.com/office/powerpoint/2010/main" val="22564832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101 advantages</a:t>
            </a:r>
          </a:p>
        </p:txBody>
      </p:sp>
      <p:sp>
        <p:nvSpPr>
          <p:cNvPr id="3" name="Content Placeholder 2"/>
          <p:cNvSpPr>
            <a:spLocks noGrp="1"/>
          </p:cNvSpPr>
          <p:nvPr>
            <p:ph idx="1"/>
          </p:nvPr>
        </p:nvSpPr>
        <p:spPr/>
        <p:txBody>
          <a:bodyPr>
            <a:normAutofit lnSpcReduction="10000"/>
          </a:bodyPr>
          <a:lstStyle/>
          <a:p>
            <a:r>
              <a:rPr lang="en-US" dirty="0"/>
              <a:t>It’s faster</a:t>
            </a:r>
          </a:p>
          <a:p>
            <a:endParaRPr lang="en-US" dirty="0"/>
          </a:p>
          <a:p>
            <a:r>
              <a:rPr lang="en-US" dirty="0"/>
              <a:t>It’s more portable</a:t>
            </a:r>
          </a:p>
          <a:p>
            <a:endParaRPr lang="en-US" dirty="0"/>
          </a:p>
          <a:p>
            <a:r>
              <a:rPr lang="en-US" dirty="0"/>
              <a:t>It improves the dev cycle</a:t>
            </a:r>
          </a:p>
          <a:p>
            <a:endParaRPr lang="en-US" dirty="0"/>
          </a:p>
          <a:p>
            <a:r>
              <a:rPr lang="en-US" dirty="0"/>
              <a:t>It improves the ops cycle</a:t>
            </a:r>
          </a:p>
          <a:p>
            <a:endParaRPr lang="en-US" dirty="0"/>
          </a:p>
          <a:p>
            <a:r>
              <a:rPr lang="en-US" dirty="0"/>
              <a:t>It promises to help make you more agile</a:t>
            </a:r>
          </a:p>
        </p:txBody>
      </p:sp>
    </p:spTree>
    <p:extLst>
      <p:ext uri="{BB962C8B-B14F-4D97-AF65-F5344CB8AC3E}">
        <p14:creationId xmlns:p14="http://schemas.microsoft.com/office/powerpoint/2010/main" val="225819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8189474" y="1061001"/>
            <a:ext cx="1541655" cy="59719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2489" y="740885"/>
            <a:ext cx="8474957" cy="6253143"/>
          </a:xfrm>
          <a:prstGeom prst="rect">
            <a:avLst/>
          </a:prstGeom>
        </p:spPr>
      </p:pic>
      <p:sp>
        <p:nvSpPr>
          <p:cNvPr id="17" name="Rounded Rectangle 16"/>
          <p:cNvSpPr/>
          <p:nvPr/>
        </p:nvSpPr>
        <p:spPr bwMode="auto">
          <a:xfrm>
            <a:off x="581037" y="4288247"/>
            <a:ext cx="1050997" cy="2294572"/>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Rounded Rectangle 17"/>
          <p:cNvSpPr/>
          <p:nvPr/>
        </p:nvSpPr>
        <p:spPr bwMode="auto">
          <a:xfrm>
            <a:off x="595367" y="907198"/>
            <a:ext cx="1050997" cy="2350136"/>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Hexagon 18"/>
          <p:cNvSpPr/>
          <p:nvPr/>
        </p:nvSpPr>
        <p:spPr bwMode="auto">
          <a:xfrm>
            <a:off x="926107" y="1155100"/>
            <a:ext cx="366566" cy="309828"/>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Hexagon 19"/>
          <p:cNvSpPr/>
          <p:nvPr/>
        </p:nvSpPr>
        <p:spPr bwMode="auto">
          <a:xfrm>
            <a:off x="923252" y="1155100"/>
            <a:ext cx="366566" cy="309828"/>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Hexagon 20"/>
          <p:cNvSpPr/>
          <p:nvPr/>
        </p:nvSpPr>
        <p:spPr bwMode="auto">
          <a:xfrm>
            <a:off x="916014" y="1151062"/>
            <a:ext cx="366566" cy="309828"/>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Hexagon 21"/>
          <p:cNvSpPr/>
          <p:nvPr/>
        </p:nvSpPr>
        <p:spPr bwMode="auto">
          <a:xfrm>
            <a:off x="926107" y="1913389"/>
            <a:ext cx="366566" cy="309828"/>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Hexagon 22"/>
          <p:cNvSpPr/>
          <p:nvPr/>
        </p:nvSpPr>
        <p:spPr bwMode="auto">
          <a:xfrm>
            <a:off x="944430" y="1913389"/>
            <a:ext cx="366566" cy="309828"/>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Hexagon 23"/>
          <p:cNvSpPr/>
          <p:nvPr/>
        </p:nvSpPr>
        <p:spPr bwMode="auto">
          <a:xfrm>
            <a:off x="944430" y="1915697"/>
            <a:ext cx="366566" cy="309828"/>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 name="Hexagon 24"/>
          <p:cNvSpPr/>
          <p:nvPr/>
        </p:nvSpPr>
        <p:spPr bwMode="auto">
          <a:xfrm>
            <a:off x="926107" y="2655190"/>
            <a:ext cx="366566" cy="309828"/>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Hexagon 25"/>
          <p:cNvSpPr/>
          <p:nvPr/>
        </p:nvSpPr>
        <p:spPr bwMode="auto">
          <a:xfrm>
            <a:off x="944430" y="2655190"/>
            <a:ext cx="366566" cy="309828"/>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exagon 26"/>
          <p:cNvSpPr/>
          <p:nvPr/>
        </p:nvSpPr>
        <p:spPr bwMode="auto">
          <a:xfrm>
            <a:off x="944430" y="2657500"/>
            <a:ext cx="366566" cy="309828"/>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Hexagon 27"/>
          <p:cNvSpPr/>
          <p:nvPr/>
        </p:nvSpPr>
        <p:spPr bwMode="auto">
          <a:xfrm>
            <a:off x="898603" y="4577087"/>
            <a:ext cx="365656" cy="310807"/>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Hexagon 28"/>
          <p:cNvSpPr/>
          <p:nvPr/>
        </p:nvSpPr>
        <p:spPr bwMode="auto">
          <a:xfrm>
            <a:off x="916924" y="4577087"/>
            <a:ext cx="365656" cy="310807"/>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Hexagon 29"/>
          <p:cNvSpPr/>
          <p:nvPr/>
        </p:nvSpPr>
        <p:spPr bwMode="auto">
          <a:xfrm>
            <a:off x="916924" y="4579395"/>
            <a:ext cx="365656" cy="310807"/>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Hexagon 30"/>
          <p:cNvSpPr/>
          <p:nvPr/>
        </p:nvSpPr>
        <p:spPr bwMode="auto">
          <a:xfrm>
            <a:off x="898603" y="5323503"/>
            <a:ext cx="365656" cy="310807"/>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Hexagon 31"/>
          <p:cNvSpPr/>
          <p:nvPr/>
        </p:nvSpPr>
        <p:spPr bwMode="auto">
          <a:xfrm>
            <a:off x="897304" y="5323503"/>
            <a:ext cx="365656" cy="310807"/>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Hexagon 32"/>
          <p:cNvSpPr/>
          <p:nvPr/>
        </p:nvSpPr>
        <p:spPr bwMode="auto">
          <a:xfrm>
            <a:off x="899882" y="5332360"/>
            <a:ext cx="365656" cy="310807"/>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Hexagon 33"/>
          <p:cNvSpPr/>
          <p:nvPr/>
        </p:nvSpPr>
        <p:spPr bwMode="auto">
          <a:xfrm>
            <a:off x="898603" y="6065305"/>
            <a:ext cx="365656" cy="310807"/>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Hexagon 34"/>
          <p:cNvSpPr/>
          <p:nvPr/>
        </p:nvSpPr>
        <p:spPr bwMode="auto">
          <a:xfrm>
            <a:off x="909241" y="6083016"/>
            <a:ext cx="365656" cy="310807"/>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Hexagon 35"/>
          <p:cNvSpPr/>
          <p:nvPr/>
        </p:nvSpPr>
        <p:spPr bwMode="auto">
          <a:xfrm>
            <a:off x="928547" y="6074362"/>
            <a:ext cx="365656" cy="310807"/>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Hexagon 36"/>
          <p:cNvSpPr/>
          <p:nvPr/>
        </p:nvSpPr>
        <p:spPr bwMode="auto">
          <a:xfrm>
            <a:off x="927017" y="1157410"/>
            <a:ext cx="366566" cy="309828"/>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Hexagon 37"/>
          <p:cNvSpPr/>
          <p:nvPr/>
        </p:nvSpPr>
        <p:spPr bwMode="auto">
          <a:xfrm>
            <a:off x="935269" y="1918427"/>
            <a:ext cx="366566" cy="309828"/>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Hexagon 40"/>
          <p:cNvSpPr/>
          <p:nvPr/>
        </p:nvSpPr>
        <p:spPr bwMode="auto">
          <a:xfrm>
            <a:off x="942697" y="2655190"/>
            <a:ext cx="366566" cy="309828"/>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 name="TextBox 42"/>
          <p:cNvSpPr txBox="1"/>
          <p:nvPr/>
        </p:nvSpPr>
        <p:spPr>
          <a:xfrm>
            <a:off x="571070" y="3244793"/>
            <a:ext cx="1218854" cy="634350"/>
          </a:xfrm>
          <a:prstGeom prst="rect">
            <a:avLst/>
          </a:prstGeom>
          <a:noFill/>
        </p:spPr>
        <p:txBody>
          <a:bodyPr wrap="square" lIns="182828" tIns="146262" rIns="182828" bIns="146262" rtlCol="0">
            <a:spAutoFit/>
          </a:bodyPr>
          <a:lstStyle/>
          <a:p>
            <a:pPr defTabSz="932384">
              <a:lnSpc>
                <a:spcPct val="90000"/>
              </a:lnSpc>
              <a:spcAft>
                <a:spcPts val="600"/>
              </a:spcAft>
              <a:defRPr/>
            </a:pPr>
            <a:r>
              <a:rPr lang="en-US" sz="2400" kern="0" dirty="0">
                <a:gradFill>
                  <a:gsLst>
                    <a:gs pos="2917">
                      <a:srgbClr val="FFFFFF"/>
                    </a:gs>
                    <a:gs pos="30000">
                      <a:srgbClr val="FFFFFF"/>
                    </a:gs>
                  </a:gsLst>
                  <a:lin ang="5400000" scaled="0"/>
                </a:gradFill>
                <a:latin typeface="Segoe UI"/>
              </a:rPr>
              <a:t>App1</a:t>
            </a:r>
          </a:p>
        </p:txBody>
      </p:sp>
      <p:sp>
        <p:nvSpPr>
          <p:cNvPr id="44" name="TextBox 43"/>
          <p:cNvSpPr txBox="1"/>
          <p:nvPr/>
        </p:nvSpPr>
        <p:spPr>
          <a:xfrm>
            <a:off x="565913" y="6465895"/>
            <a:ext cx="1218854" cy="634350"/>
          </a:xfrm>
          <a:prstGeom prst="rect">
            <a:avLst/>
          </a:prstGeom>
          <a:noFill/>
        </p:spPr>
        <p:txBody>
          <a:bodyPr wrap="square" lIns="182828" tIns="146262" rIns="182828" bIns="146262" rtlCol="0">
            <a:spAutoFit/>
          </a:bodyPr>
          <a:lstStyle/>
          <a:p>
            <a:pPr defTabSz="932384">
              <a:lnSpc>
                <a:spcPct val="90000"/>
              </a:lnSpc>
              <a:spcAft>
                <a:spcPts val="600"/>
              </a:spcAft>
              <a:defRPr/>
            </a:pPr>
            <a:r>
              <a:rPr lang="en-US" sz="2400" kern="0" dirty="0">
                <a:gradFill>
                  <a:gsLst>
                    <a:gs pos="2917">
                      <a:srgbClr val="FFFFFF"/>
                    </a:gs>
                    <a:gs pos="30000">
                      <a:srgbClr val="FFFFFF"/>
                    </a:gs>
                  </a:gsLst>
                  <a:lin ang="5400000" scaled="0"/>
                </a:gradFill>
                <a:latin typeface="Segoe UI"/>
              </a:rPr>
              <a:t>App2</a:t>
            </a:r>
          </a:p>
        </p:txBody>
      </p:sp>
      <p:sp>
        <p:nvSpPr>
          <p:cNvPr id="39" name="Hexagon 38"/>
          <p:cNvSpPr/>
          <p:nvPr/>
        </p:nvSpPr>
        <p:spPr bwMode="auto">
          <a:xfrm>
            <a:off x="909993" y="4574779"/>
            <a:ext cx="365656" cy="310807"/>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Hexagon 39"/>
          <p:cNvSpPr/>
          <p:nvPr/>
        </p:nvSpPr>
        <p:spPr bwMode="auto">
          <a:xfrm>
            <a:off x="927017" y="5327744"/>
            <a:ext cx="365656" cy="310807"/>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Hexagon 44"/>
          <p:cNvSpPr/>
          <p:nvPr/>
        </p:nvSpPr>
        <p:spPr bwMode="auto">
          <a:xfrm>
            <a:off x="918894" y="6083236"/>
            <a:ext cx="365656" cy="310807"/>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Title 2"/>
          <p:cNvSpPr>
            <a:spLocks noGrp="1"/>
          </p:cNvSpPr>
          <p:nvPr>
            <p:ph type="title"/>
          </p:nvPr>
        </p:nvSpPr>
        <p:spPr>
          <a:xfrm>
            <a:off x="304351" y="-83120"/>
            <a:ext cx="11886192" cy="917314"/>
          </a:xfrm>
        </p:spPr>
        <p:txBody>
          <a:bodyPr/>
          <a:lstStyle/>
          <a:p>
            <a:r>
              <a:rPr lang="en-US" dirty="0"/>
              <a:t>Azure Container Services</a:t>
            </a:r>
          </a:p>
        </p:txBody>
      </p:sp>
      <p:pic>
        <p:nvPicPr>
          <p:cNvPr id="2" name="Picture 1"/>
          <p:cNvPicPr>
            <a:picLocks noChangeAspect="1"/>
          </p:cNvPicPr>
          <p:nvPr/>
        </p:nvPicPr>
        <p:blipFill>
          <a:blip r:embed="rId4"/>
          <a:stretch>
            <a:fillRect/>
          </a:stretch>
        </p:blipFill>
        <p:spPr>
          <a:xfrm>
            <a:off x="7842369" y="907198"/>
            <a:ext cx="1981062" cy="847884"/>
          </a:xfrm>
          <a:prstGeom prst="rect">
            <a:avLst/>
          </a:prstGeom>
        </p:spPr>
      </p:pic>
    </p:spTree>
    <p:extLst>
      <p:ext uri="{BB962C8B-B14F-4D97-AF65-F5344CB8AC3E}">
        <p14:creationId xmlns:p14="http://schemas.microsoft.com/office/powerpoint/2010/main" val="93635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grpId="0" nodeType="clickEffect">
                                  <p:stCondLst>
                                    <p:cond delay="0"/>
                                  </p:stCondLst>
                                  <p:childTnLst>
                                    <p:animMotion origin="layout" path="M -1.25E-6 -4.07407E-6 L 0.4099 0.37987 " pathEditMode="relative" rAng="0" ptsTypes="AA">
                                      <p:cBhvr>
                                        <p:cTn id="64" dur="2000" fill="hold"/>
                                        <p:tgtEl>
                                          <p:spTgt spid="21"/>
                                        </p:tgtEl>
                                        <p:attrNameLst>
                                          <p:attrName>ppt_x</p:attrName>
                                          <p:attrName>ppt_y</p:attrName>
                                        </p:attrNameLst>
                                      </p:cBhvr>
                                      <p:rCtr x="20495" y="18981"/>
                                    </p:animMotion>
                                  </p:childTnLst>
                                </p:cTn>
                              </p:par>
                              <p:par>
                                <p:cTn id="65" presetID="42" presetClass="path" presetSubtype="0" accel="50000" decel="50000" fill="hold" grpId="0" nodeType="withEffect">
                                  <p:stCondLst>
                                    <p:cond delay="0"/>
                                  </p:stCondLst>
                                  <p:childTnLst>
                                    <p:animMotion origin="layout" path="M -2.08333E-6 0.00208 L 0.56979 0.6081 " pathEditMode="relative" rAng="0" ptsTypes="AA">
                                      <p:cBhvr>
                                        <p:cTn id="66" dur="2000" fill="hold"/>
                                        <p:tgtEl>
                                          <p:spTgt spid="20"/>
                                        </p:tgtEl>
                                        <p:attrNameLst>
                                          <p:attrName>ppt_x</p:attrName>
                                          <p:attrName>ppt_y</p:attrName>
                                        </p:attrNameLst>
                                      </p:cBhvr>
                                      <p:rCtr x="28490" y="30301"/>
                                    </p:animMotion>
                                  </p:childTnLst>
                                </p:cTn>
                              </p:par>
                              <p:par>
                                <p:cTn id="67" presetID="42" presetClass="path" presetSubtype="0" accel="50000" decel="50000" fill="hold" grpId="0" nodeType="withEffect">
                                  <p:stCondLst>
                                    <p:cond delay="0"/>
                                  </p:stCondLst>
                                  <p:childTnLst>
                                    <p:animMotion origin="layout" path="M 0.01511 0.00393 L 0.58737 0.66412 " pathEditMode="relative" rAng="0" ptsTypes="AA">
                                      <p:cBhvr>
                                        <p:cTn id="68" dur="2000" fill="hold"/>
                                        <p:tgtEl>
                                          <p:spTgt spid="19"/>
                                        </p:tgtEl>
                                        <p:attrNameLst>
                                          <p:attrName>ppt_x</p:attrName>
                                          <p:attrName>ppt_y</p:attrName>
                                        </p:attrNameLst>
                                      </p:cBhvr>
                                      <p:rCtr x="28607" y="33009"/>
                                    </p:animMotion>
                                  </p:childTnLst>
                                </p:cTn>
                              </p:par>
                              <p:par>
                                <p:cTn id="69" presetID="42" presetClass="path" presetSubtype="0" accel="50000" decel="50000" fill="hold" grpId="0" nodeType="withEffect">
                                  <p:stCondLst>
                                    <p:cond delay="0"/>
                                  </p:stCondLst>
                                  <p:childTnLst>
                                    <p:animMotion origin="layout" path="M -4.79167E-6 -3.33333E-6 L 0.69206 0.23403 " pathEditMode="relative" rAng="0" ptsTypes="AA">
                                      <p:cBhvr>
                                        <p:cTn id="70" dur="2000" fill="hold"/>
                                        <p:tgtEl>
                                          <p:spTgt spid="24"/>
                                        </p:tgtEl>
                                        <p:attrNameLst>
                                          <p:attrName>ppt_x</p:attrName>
                                          <p:attrName>ppt_y</p:attrName>
                                        </p:attrNameLst>
                                      </p:cBhvr>
                                      <p:rCtr x="34596" y="11690"/>
                                    </p:animMotion>
                                  </p:childTnLst>
                                </p:cTn>
                              </p:par>
                              <p:par>
                                <p:cTn id="71" presetID="42" presetClass="path" presetSubtype="0" accel="50000" decel="50000" fill="hold" grpId="0" nodeType="withEffect">
                                  <p:stCondLst>
                                    <p:cond delay="0"/>
                                  </p:stCondLst>
                                  <p:childTnLst>
                                    <p:animMotion origin="layout" path="M -4.79167E-6 -1.85185E-6 L 0.71185 0.18033 " pathEditMode="relative" rAng="0" ptsTypes="AA">
                                      <p:cBhvr>
                                        <p:cTn id="72" dur="2000" fill="hold"/>
                                        <p:tgtEl>
                                          <p:spTgt spid="23"/>
                                        </p:tgtEl>
                                        <p:attrNameLst>
                                          <p:attrName>ppt_x</p:attrName>
                                          <p:attrName>ppt_y</p:attrName>
                                        </p:attrNameLst>
                                      </p:cBhvr>
                                      <p:rCtr x="35586" y="9005"/>
                                    </p:animMotion>
                                  </p:childTnLst>
                                </p:cTn>
                              </p:par>
                              <p:par>
                                <p:cTn id="73" presetID="42" presetClass="path" presetSubtype="0" accel="50000" decel="50000" fill="hold" grpId="0" nodeType="withEffect">
                                  <p:stCondLst>
                                    <p:cond delay="0"/>
                                  </p:stCondLst>
                                  <p:childTnLst>
                                    <p:animMotion origin="layout" path="M -2.5E-6 -1.85185E-6 L 0.40912 0.31875 " pathEditMode="relative" rAng="0" ptsTypes="AA">
                                      <p:cBhvr>
                                        <p:cTn id="74" dur="2000" fill="hold"/>
                                        <p:tgtEl>
                                          <p:spTgt spid="22"/>
                                        </p:tgtEl>
                                        <p:attrNameLst>
                                          <p:attrName>ppt_x</p:attrName>
                                          <p:attrName>ppt_y</p:attrName>
                                        </p:attrNameLst>
                                      </p:cBhvr>
                                      <p:rCtr x="20456" y="15926"/>
                                    </p:animMotion>
                                  </p:childTnLst>
                                </p:cTn>
                              </p:par>
                              <p:par>
                                <p:cTn id="75" presetID="42" presetClass="path" presetSubtype="0" accel="50000" decel="50000" fill="hold" grpId="0" nodeType="withEffect">
                                  <p:stCondLst>
                                    <p:cond delay="0"/>
                                  </p:stCondLst>
                                  <p:childTnLst>
                                    <p:animMotion origin="layout" path="M -4.79167E-6 -3.33333E-6 L 0.5681 0.50949 " pathEditMode="relative" rAng="0" ptsTypes="AA">
                                      <p:cBhvr>
                                        <p:cTn id="76" dur="2000" fill="hold"/>
                                        <p:tgtEl>
                                          <p:spTgt spid="27"/>
                                        </p:tgtEl>
                                        <p:attrNameLst>
                                          <p:attrName>ppt_x</p:attrName>
                                          <p:attrName>ppt_y</p:attrName>
                                        </p:attrNameLst>
                                      </p:cBhvr>
                                      <p:rCtr x="28398" y="25463"/>
                                    </p:animMotion>
                                  </p:childTnLst>
                                </p:cTn>
                              </p:par>
                              <p:par>
                                <p:cTn id="77" presetID="42" presetClass="path" presetSubtype="0" accel="50000" decel="50000" fill="hold" grpId="0" nodeType="withEffect">
                                  <p:stCondLst>
                                    <p:cond delay="0"/>
                                  </p:stCondLst>
                                  <p:childTnLst>
                                    <p:animMotion origin="layout" path="M 0.00287 0.00278 L 0.43034 0.16019 " pathEditMode="relative" rAng="0" ptsTypes="AA">
                                      <p:cBhvr>
                                        <p:cTn id="78" dur="2000" fill="hold"/>
                                        <p:tgtEl>
                                          <p:spTgt spid="26"/>
                                        </p:tgtEl>
                                        <p:attrNameLst>
                                          <p:attrName>ppt_x</p:attrName>
                                          <p:attrName>ppt_y</p:attrName>
                                        </p:attrNameLst>
                                      </p:cBhvr>
                                      <p:rCtr x="21367" y="7870"/>
                                    </p:animMotion>
                                  </p:childTnLst>
                                </p:cTn>
                              </p:par>
                              <p:par>
                                <p:cTn id="79" presetID="42" presetClass="path" presetSubtype="0" accel="50000" decel="50000" fill="hold" grpId="0" nodeType="withEffect">
                                  <p:stCondLst>
                                    <p:cond delay="0"/>
                                  </p:stCondLst>
                                  <p:childTnLst>
                                    <p:animMotion origin="layout" path="M -2.5E-6 -3.7037E-7 L 0.43164 0.21273 " pathEditMode="relative" rAng="0" ptsTypes="AA">
                                      <p:cBhvr>
                                        <p:cTn id="80" dur="2000" fill="hold"/>
                                        <p:tgtEl>
                                          <p:spTgt spid="25"/>
                                        </p:tgtEl>
                                        <p:attrNameLst>
                                          <p:attrName>ppt_x</p:attrName>
                                          <p:attrName>ppt_y</p:attrName>
                                        </p:attrNameLst>
                                      </p:cBhvr>
                                      <p:rCtr x="21576" y="10625"/>
                                    </p:animMotion>
                                  </p:childTnLst>
                                </p:cTn>
                              </p:par>
                              <p:par>
                                <p:cTn id="81" presetID="42" presetClass="path" presetSubtype="0" accel="50000" decel="50000" fill="hold" grpId="0" nodeType="withEffect">
                                  <p:stCondLst>
                                    <p:cond delay="0"/>
                                  </p:stCondLst>
                                  <p:childTnLst>
                                    <p:animMotion origin="layout" path="M -1.25E-6 -1.85185E-6 L 0.69427 -0.20092 " pathEditMode="relative" rAng="0" ptsTypes="AA">
                                      <p:cBhvr>
                                        <p:cTn id="82" dur="2000" fill="hold"/>
                                        <p:tgtEl>
                                          <p:spTgt spid="30"/>
                                        </p:tgtEl>
                                        <p:attrNameLst>
                                          <p:attrName>ppt_x</p:attrName>
                                          <p:attrName>ppt_y</p:attrName>
                                        </p:attrNameLst>
                                      </p:cBhvr>
                                      <p:rCtr x="34714" y="-10046"/>
                                    </p:animMotion>
                                  </p:childTnLst>
                                </p:cTn>
                              </p:par>
                              <p:par>
                                <p:cTn id="83" presetID="42" presetClass="path" presetSubtype="0" accel="50000" decel="50000" fill="hold" grpId="0" nodeType="withEffect">
                                  <p:stCondLst>
                                    <p:cond delay="0"/>
                                  </p:stCondLst>
                                  <p:childTnLst>
                                    <p:animMotion origin="layout" path="M -1.25E-6 -3.7037E-7 L 0.69427 -0.08333 " pathEditMode="relative" rAng="0" ptsTypes="AA">
                                      <p:cBhvr>
                                        <p:cTn id="84" dur="2000" fill="hold"/>
                                        <p:tgtEl>
                                          <p:spTgt spid="29"/>
                                        </p:tgtEl>
                                        <p:attrNameLst>
                                          <p:attrName>ppt_x</p:attrName>
                                          <p:attrName>ppt_y</p:attrName>
                                        </p:attrNameLst>
                                      </p:cBhvr>
                                      <p:rCtr x="34714" y="-4167"/>
                                    </p:animMotion>
                                  </p:childTnLst>
                                </p:cTn>
                              </p:par>
                              <p:par>
                                <p:cTn id="85" presetID="42" presetClass="path" presetSubtype="0" accel="50000" decel="50000" fill="hold" grpId="0" nodeType="withEffect">
                                  <p:stCondLst>
                                    <p:cond delay="0"/>
                                  </p:stCondLst>
                                  <p:childTnLst>
                                    <p:animMotion origin="layout" path="M -0.00365 0.00949 L 0.59661 0.22176 " pathEditMode="relative" rAng="0" ptsTypes="AA">
                                      <p:cBhvr>
                                        <p:cTn id="86" dur="2000" fill="hold"/>
                                        <p:tgtEl>
                                          <p:spTgt spid="28"/>
                                        </p:tgtEl>
                                        <p:attrNameLst>
                                          <p:attrName>ppt_x</p:attrName>
                                          <p:attrName>ppt_y</p:attrName>
                                        </p:attrNameLst>
                                      </p:cBhvr>
                                      <p:rCtr x="30013" y="10602"/>
                                    </p:animMotion>
                                  </p:childTnLst>
                                </p:cTn>
                              </p:par>
                              <p:par>
                                <p:cTn id="87" presetID="42" presetClass="path" presetSubtype="0" accel="50000" decel="50000" fill="hold" grpId="0" nodeType="withEffect">
                                  <p:stCondLst>
                                    <p:cond delay="0"/>
                                  </p:stCondLst>
                                  <p:childTnLst>
                                    <p:animMotion origin="layout" path="M 0.00052 -0.10648 L 0.57161 0.06667 " pathEditMode="relative" rAng="0" ptsTypes="AA">
                                      <p:cBhvr>
                                        <p:cTn id="88" dur="2000" fill="hold"/>
                                        <p:tgtEl>
                                          <p:spTgt spid="33"/>
                                        </p:tgtEl>
                                        <p:attrNameLst>
                                          <p:attrName>ppt_x</p:attrName>
                                          <p:attrName>ppt_y</p:attrName>
                                        </p:attrNameLst>
                                      </p:cBhvr>
                                      <p:rCtr x="28555" y="8657"/>
                                    </p:animMotion>
                                  </p:childTnLst>
                                </p:cTn>
                              </p:par>
                              <p:par>
                                <p:cTn id="89" presetID="42" presetClass="path" presetSubtype="0" accel="50000" decel="50000" fill="hold" grpId="0" nodeType="withEffect">
                                  <p:stCondLst>
                                    <p:cond delay="0"/>
                                  </p:stCondLst>
                                  <p:childTnLst>
                                    <p:animMotion origin="layout" path="M 1.25E-6 0.01111 L 0.71992 -0.25347 " pathEditMode="relative" rAng="0" ptsTypes="AA">
                                      <p:cBhvr>
                                        <p:cTn id="90" dur="2000" fill="hold"/>
                                        <p:tgtEl>
                                          <p:spTgt spid="32"/>
                                        </p:tgtEl>
                                        <p:attrNameLst>
                                          <p:attrName>ppt_x</p:attrName>
                                          <p:attrName>ppt_y</p:attrName>
                                        </p:attrNameLst>
                                      </p:cBhvr>
                                      <p:rCtr x="35990" y="-13241"/>
                                    </p:animMotion>
                                  </p:childTnLst>
                                </p:cTn>
                              </p:par>
                              <p:par>
                                <p:cTn id="91" presetID="42" presetClass="path" presetSubtype="0" accel="50000" decel="50000" fill="hold" grpId="0" nodeType="withEffect">
                                  <p:stCondLst>
                                    <p:cond delay="0"/>
                                  </p:stCondLst>
                                  <p:childTnLst>
                                    <p:animMotion origin="layout" path="M 1.04167E-6 -3.33333E-6 L 0.59805 0.01088 " pathEditMode="relative" rAng="0" ptsTypes="AA">
                                      <p:cBhvr>
                                        <p:cTn id="92" dur="2000" fill="hold"/>
                                        <p:tgtEl>
                                          <p:spTgt spid="31"/>
                                        </p:tgtEl>
                                        <p:attrNameLst>
                                          <p:attrName>ppt_x</p:attrName>
                                          <p:attrName>ppt_y</p:attrName>
                                        </p:attrNameLst>
                                      </p:cBhvr>
                                      <p:rCtr x="29896" y="532"/>
                                    </p:animMotion>
                                  </p:childTnLst>
                                </p:cTn>
                              </p:par>
                              <p:par>
                                <p:cTn id="93" presetID="42" presetClass="path" presetSubtype="0" accel="50000" decel="50000" fill="hold" grpId="0" nodeType="withEffect">
                                  <p:stCondLst>
                                    <p:cond delay="0"/>
                                  </p:stCondLst>
                                  <p:childTnLst>
                                    <p:animMotion origin="layout" path="M -2.70833E-6 -7.40741E-7 L 0.41029 -0.22824 " pathEditMode="relative" rAng="0" ptsTypes="AA">
                                      <p:cBhvr>
                                        <p:cTn id="94" dur="2000" fill="hold"/>
                                        <p:tgtEl>
                                          <p:spTgt spid="36"/>
                                        </p:tgtEl>
                                        <p:attrNameLst>
                                          <p:attrName>ppt_x</p:attrName>
                                          <p:attrName>ppt_y</p:attrName>
                                        </p:attrNameLst>
                                      </p:cBhvr>
                                      <p:rCtr x="20508" y="-11412"/>
                                    </p:animMotion>
                                  </p:childTnLst>
                                </p:cTn>
                              </p:par>
                              <p:par>
                                <p:cTn id="95" presetID="42" presetClass="path" presetSubtype="0" accel="50000" decel="50000" fill="hold" grpId="0" nodeType="withEffect">
                                  <p:stCondLst>
                                    <p:cond delay="0"/>
                                  </p:stCondLst>
                                  <p:childTnLst>
                                    <p:animMotion origin="layout" path="M 1.04167E-6 -1.85185E-6 L 0.71836 -0.30486 " pathEditMode="relative" rAng="0" ptsTypes="AA">
                                      <p:cBhvr>
                                        <p:cTn id="96" dur="2000" fill="hold"/>
                                        <p:tgtEl>
                                          <p:spTgt spid="34"/>
                                        </p:tgtEl>
                                        <p:attrNameLst>
                                          <p:attrName>ppt_x</p:attrName>
                                          <p:attrName>ppt_y</p:attrName>
                                        </p:attrNameLst>
                                      </p:cBhvr>
                                      <p:rCtr x="35911" y="-15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6" grpId="0" animBg="1"/>
      <p:bldP spid="36" grpId="1" animBg="1"/>
      <p:bldP spid="37" grpId="0" animBg="1"/>
      <p:bldP spid="38" grpId="0" animBg="1"/>
      <p:bldP spid="41" grpId="0" animBg="1"/>
      <p:bldP spid="43" grpId="0"/>
      <p:bldP spid="44" grpId="0"/>
      <p:bldP spid="39" grpId="0" animBg="1"/>
      <p:bldP spid="40" grpId="0" animBg="1"/>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924082" y="1578881"/>
            <a:ext cx="2658413" cy="1595047"/>
          </a:xfrm>
          <a:custGeom>
            <a:avLst/>
            <a:gdLst>
              <a:gd name="connsiteX0" fmla="*/ 0 w 2658790"/>
              <a:gd name="connsiteY0" fmla="*/ 0 h 1595274"/>
              <a:gd name="connsiteX1" fmla="*/ 2658790 w 2658790"/>
              <a:gd name="connsiteY1" fmla="*/ 0 h 1595274"/>
              <a:gd name="connsiteX2" fmla="*/ 2658790 w 2658790"/>
              <a:gd name="connsiteY2" fmla="*/ 1595274 h 1595274"/>
              <a:gd name="connsiteX3" fmla="*/ 0 w 2658790"/>
              <a:gd name="connsiteY3" fmla="*/ 1595274 h 1595274"/>
              <a:gd name="connsiteX4" fmla="*/ 0 w 2658790"/>
              <a:gd name="connsiteY4" fmla="*/ 0 h 1595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8790" h="1595274">
                <a:moveTo>
                  <a:pt x="0" y="0"/>
                </a:moveTo>
                <a:lnTo>
                  <a:pt x="2658790" y="0"/>
                </a:lnTo>
                <a:lnTo>
                  <a:pt x="2658790" y="1595274"/>
                </a:lnTo>
                <a:lnTo>
                  <a:pt x="0" y="159527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21902" tIns="121902" rIns="121902" bIns="121902" numCol="1" spcCol="1270" anchor="ctr" anchorCtr="0">
            <a:noAutofit/>
          </a:bodyPr>
          <a:lstStyle/>
          <a:p>
            <a:pPr algn="ctr" defTabSz="1422127">
              <a:lnSpc>
                <a:spcPct val="90000"/>
              </a:lnSpc>
              <a:spcBef>
                <a:spcPct val="0"/>
              </a:spcBef>
              <a:spcAft>
                <a:spcPct val="35000"/>
              </a:spcAft>
              <a:defRPr/>
            </a:pPr>
            <a:r>
              <a:rPr lang="en-US" sz="3199" kern="0" dirty="0">
                <a:solidFill>
                  <a:sysClr val="windowText" lastClr="000000"/>
                </a:solidFill>
              </a:rPr>
              <a:t>Application</a:t>
            </a:r>
          </a:p>
        </p:txBody>
      </p:sp>
      <p:sp>
        <p:nvSpPr>
          <p:cNvPr id="11" name="Freeform 10"/>
          <p:cNvSpPr/>
          <p:nvPr/>
        </p:nvSpPr>
        <p:spPr>
          <a:xfrm>
            <a:off x="4924082" y="4687364"/>
            <a:ext cx="2658413" cy="1595047"/>
          </a:xfrm>
          <a:custGeom>
            <a:avLst/>
            <a:gdLst>
              <a:gd name="connsiteX0" fmla="*/ 0 w 2658790"/>
              <a:gd name="connsiteY0" fmla="*/ 0 h 1595274"/>
              <a:gd name="connsiteX1" fmla="*/ 2658790 w 2658790"/>
              <a:gd name="connsiteY1" fmla="*/ 0 h 1595274"/>
              <a:gd name="connsiteX2" fmla="*/ 2658790 w 2658790"/>
              <a:gd name="connsiteY2" fmla="*/ 1595274 h 1595274"/>
              <a:gd name="connsiteX3" fmla="*/ 0 w 2658790"/>
              <a:gd name="connsiteY3" fmla="*/ 1595274 h 1595274"/>
              <a:gd name="connsiteX4" fmla="*/ 0 w 2658790"/>
              <a:gd name="connsiteY4" fmla="*/ 0 h 1595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8790" h="1595274">
                <a:moveTo>
                  <a:pt x="0" y="0"/>
                </a:moveTo>
                <a:lnTo>
                  <a:pt x="2658790" y="0"/>
                </a:lnTo>
                <a:lnTo>
                  <a:pt x="2658790" y="1595274"/>
                </a:lnTo>
                <a:lnTo>
                  <a:pt x="0" y="1595274"/>
                </a:lnTo>
                <a:lnTo>
                  <a:pt x="0" y="0"/>
                </a:lnTo>
                <a:close/>
              </a:path>
            </a:pathLst>
          </a:custGeom>
        </p:spPr>
        <p:style>
          <a:lnRef idx="2">
            <a:schemeClr val="lt1">
              <a:hueOff val="0"/>
              <a:satOff val="0"/>
              <a:lumOff val="0"/>
              <a:alphaOff val="0"/>
            </a:schemeClr>
          </a:lnRef>
          <a:fillRef idx="1">
            <a:schemeClr val="accent4">
              <a:hueOff val="13480206"/>
              <a:satOff val="-47367"/>
              <a:lumOff val="-12745"/>
              <a:alphaOff val="0"/>
            </a:schemeClr>
          </a:fillRef>
          <a:effectRef idx="0">
            <a:schemeClr val="accent4">
              <a:hueOff val="13480206"/>
              <a:satOff val="-47367"/>
              <a:lumOff val="-12745"/>
              <a:alphaOff val="0"/>
            </a:schemeClr>
          </a:effectRef>
          <a:fontRef idx="minor">
            <a:schemeClr val="lt1"/>
          </a:fontRef>
        </p:style>
        <p:txBody>
          <a:bodyPr spcFirstLastPara="0" vert="horz" wrap="square" lIns="121902" tIns="121902" rIns="121902" bIns="121902" numCol="1" spcCol="1270" anchor="ctr" anchorCtr="0">
            <a:noAutofit/>
          </a:bodyPr>
          <a:lstStyle/>
          <a:p>
            <a:pPr algn="ctr" defTabSz="1422127">
              <a:lnSpc>
                <a:spcPct val="90000"/>
              </a:lnSpc>
              <a:spcBef>
                <a:spcPct val="0"/>
              </a:spcBef>
              <a:spcAft>
                <a:spcPct val="35000"/>
              </a:spcAft>
              <a:defRPr/>
            </a:pPr>
            <a:r>
              <a:rPr lang="en-US" sz="3199" kern="0" dirty="0">
                <a:solidFill>
                  <a:sysClr val="windowText" lastClr="000000"/>
                </a:solidFill>
              </a:rPr>
              <a:t>Infrastructure</a:t>
            </a:r>
          </a:p>
        </p:txBody>
      </p:sp>
      <p:sp>
        <p:nvSpPr>
          <p:cNvPr id="8" name="Title 1"/>
          <p:cNvSpPr>
            <a:spLocks noGrp="1"/>
          </p:cNvSpPr>
          <p:nvPr>
            <p:ph type="title"/>
          </p:nvPr>
        </p:nvSpPr>
        <p:spPr/>
        <p:txBody>
          <a:bodyPr>
            <a:normAutofit/>
          </a:bodyPr>
          <a:lstStyle/>
          <a:p>
            <a:r>
              <a:rPr lang="en-US" sz="7198" dirty="0"/>
              <a:t>Azure Container Service</a:t>
            </a:r>
          </a:p>
        </p:txBody>
      </p:sp>
      <p:sp>
        <p:nvSpPr>
          <p:cNvPr id="4" name="Right Brace 3"/>
          <p:cNvSpPr/>
          <p:nvPr/>
        </p:nvSpPr>
        <p:spPr>
          <a:xfrm>
            <a:off x="7955333" y="3222984"/>
            <a:ext cx="914260" cy="2925633"/>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224">
              <a:defRPr/>
            </a:pPr>
            <a:endParaRPr lang="en-US" kern="0">
              <a:solidFill>
                <a:sysClr val="windowText" lastClr="000000"/>
              </a:solidFill>
            </a:endParaRPr>
          </a:p>
        </p:txBody>
      </p:sp>
      <p:sp>
        <p:nvSpPr>
          <p:cNvPr id="6" name="Vertical Scroll 5"/>
          <p:cNvSpPr/>
          <p:nvPr/>
        </p:nvSpPr>
        <p:spPr bwMode="auto">
          <a:xfrm>
            <a:off x="8686740" y="3235362"/>
            <a:ext cx="2559929" cy="2925633"/>
          </a:xfrm>
          <a:prstGeom prst="verticalScroll">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r>
              <a:rPr lang="en-US" sz="3599" kern="0" dirty="0">
                <a:gradFill>
                  <a:gsLst>
                    <a:gs pos="0">
                      <a:srgbClr val="FFFFFF"/>
                    </a:gs>
                    <a:gs pos="100000">
                      <a:srgbClr val="FFFFFF"/>
                    </a:gs>
                  </a:gsLst>
                  <a:lin ang="5400000" scaled="0"/>
                </a:gradFill>
              </a:rPr>
              <a:t>ARM </a:t>
            </a:r>
          </a:p>
          <a:p>
            <a:pPr algn="ctr" defTabSz="932293" fontAlgn="base">
              <a:spcBef>
                <a:spcPct val="0"/>
              </a:spcBef>
              <a:spcAft>
                <a:spcPct val="0"/>
              </a:spcAft>
              <a:defRPr/>
            </a:pPr>
            <a:r>
              <a:rPr lang="en-US" sz="3599" kern="0" dirty="0">
                <a:gradFill>
                  <a:gsLst>
                    <a:gs pos="0">
                      <a:srgbClr val="FFFFFF"/>
                    </a:gs>
                    <a:gs pos="100000">
                      <a:srgbClr val="FFFFFF"/>
                    </a:gs>
                  </a:gsLst>
                  <a:lin ang="5400000" scaled="0"/>
                </a:gradFill>
              </a:rPr>
              <a:t>Template</a:t>
            </a:r>
          </a:p>
        </p:txBody>
      </p:sp>
      <p:grpSp>
        <p:nvGrpSpPr>
          <p:cNvPr id="18" name="Group 17"/>
          <p:cNvGrpSpPr/>
          <p:nvPr/>
        </p:nvGrpSpPr>
        <p:grpSpPr>
          <a:xfrm>
            <a:off x="994134" y="3133122"/>
            <a:ext cx="6588361" cy="1595047"/>
            <a:chOff x="993392" y="3133070"/>
            <a:chExt cx="6589296" cy="1595274"/>
          </a:xfrm>
        </p:grpSpPr>
        <p:sp>
          <p:nvSpPr>
            <p:cNvPr id="10" name="Freeform 9"/>
            <p:cNvSpPr/>
            <p:nvPr/>
          </p:nvSpPr>
          <p:spPr>
            <a:xfrm>
              <a:off x="4923898" y="3133070"/>
              <a:ext cx="2658790" cy="1595274"/>
            </a:xfrm>
            <a:custGeom>
              <a:avLst/>
              <a:gdLst>
                <a:gd name="connsiteX0" fmla="*/ 0 w 2658790"/>
                <a:gd name="connsiteY0" fmla="*/ 0 h 1595274"/>
                <a:gd name="connsiteX1" fmla="*/ 2658790 w 2658790"/>
                <a:gd name="connsiteY1" fmla="*/ 0 h 1595274"/>
                <a:gd name="connsiteX2" fmla="*/ 2658790 w 2658790"/>
                <a:gd name="connsiteY2" fmla="*/ 1595274 h 1595274"/>
                <a:gd name="connsiteX3" fmla="*/ 0 w 2658790"/>
                <a:gd name="connsiteY3" fmla="*/ 1595274 h 1595274"/>
                <a:gd name="connsiteX4" fmla="*/ 0 w 2658790"/>
                <a:gd name="connsiteY4" fmla="*/ 0 h 1595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8790" h="1595274">
                  <a:moveTo>
                    <a:pt x="0" y="0"/>
                  </a:moveTo>
                  <a:lnTo>
                    <a:pt x="2658790" y="0"/>
                  </a:lnTo>
                  <a:lnTo>
                    <a:pt x="2658790" y="1595274"/>
                  </a:lnTo>
                  <a:lnTo>
                    <a:pt x="0" y="1595274"/>
                  </a:lnTo>
                  <a:lnTo>
                    <a:pt x="0" y="0"/>
                  </a:lnTo>
                  <a:close/>
                </a:path>
              </a:pathLst>
            </a:custGeom>
          </p:spPr>
          <p:style>
            <a:lnRef idx="2">
              <a:schemeClr val="lt1">
                <a:hueOff val="0"/>
                <a:satOff val="0"/>
                <a:lumOff val="0"/>
                <a:alphaOff val="0"/>
              </a:schemeClr>
            </a:lnRef>
            <a:fillRef idx="1">
              <a:schemeClr val="accent4">
                <a:hueOff val="6740103"/>
                <a:satOff val="-23684"/>
                <a:lumOff val="-6372"/>
                <a:alphaOff val="0"/>
              </a:schemeClr>
            </a:fillRef>
            <a:effectRef idx="0">
              <a:schemeClr val="accent4">
                <a:hueOff val="6740103"/>
                <a:satOff val="-23684"/>
                <a:lumOff val="-6372"/>
                <a:alphaOff val="0"/>
              </a:schemeClr>
            </a:effectRef>
            <a:fontRef idx="minor">
              <a:schemeClr val="lt1"/>
            </a:fontRef>
          </p:style>
          <p:txBody>
            <a:bodyPr spcFirstLastPara="0" vert="horz" wrap="square" lIns="121902" tIns="121902" rIns="121902" bIns="121902" numCol="1" spcCol="1270" anchor="ctr" anchorCtr="0">
              <a:noAutofit/>
            </a:bodyPr>
            <a:lstStyle/>
            <a:p>
              <a:pPr algn="ctr" defTabSz="1422127">
                <a:lnSpc>
                  <a:spcPct val="90000"/>
                </a:lnSpc>
                <a:spcBef>
                  <a:spcPct val="0"/>
                </a:spcBef>
                <a:spcAft>
                  <a:spcPct val="35000"/>
                </a:spcAft>
                <a:defRPr/>
              </a:pPr>
              <a:r>
                <a:rPr lang="en-US" sz="3199" kern="0" dirty="0">
                  <a:solidFill>
                    <a:sysClr val="windowText" lastClr="000000"/>
                  </a:solidFill>
                </a:rPr>
                <a:t>Orchestrator</a:t>
              </a:r>
            </a:p>
          </p:txBody>
        </p:sp>
        <p:pic>
          <p:nvPicPr>
            <p:cNvPr id="2050" name="Picture 2" descr="https://mesosphere.com/wp-content/uploads/2016/04/logo-horizontal-sty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4994" y="3279314"/>
              <a:ext cx="1624597" cy="121844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devopscube.com/wp-content/uploads/2015/01/SWAR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93392" y="3286341"/>
              <a:ext cx="1547728" cy="1288732"/>
            </a:xfrm>
            <a:prstGeom prst="rect">
              <a:avLst/>
            </a:prstGeom>
            <a:noFill/>
            <a:extLst>
              <a:ext uri="{909E8E84-426E-40DD-AFC4-6F175D3DCCD1}">
                <a14:hiddenFill xmlns:a14="http://schemas.microsoft.com/office/drawing/2010/main">
                  <a:solidFill>
                    <a:srgbClr val="FFFFFF"/>
                  </a:solidFill>
                </a14:hiddenFill>
              </a:ext>
            </a:extLst>
          </p:spPr>
        </p:pic>
      </p:grpSp>
      <p:pic>
        <p:nvPicPr>
          <p:cNvPr id="2" name="Picture 1"/>
          <p:cNvPicPr>
            <a:picLocks noChangeAspect="1"/>
          </p:cNvPicPr>
          <p:nvPr/>
        </p:nvPicPr>
        <p:blipFill>
          <a:blip r:embed="rId5"/>
          <a:stretch>
            <a:fillRect/>
          </a:stretch>
        </p:blipFill>
        <p:spPr>
          <a:xfrm>
            <a:off x="925871" y="1707328"/>
            <a:ext cx="1678773" cy="1338152"/>
          </a:xfrm>
          <a:prstGeom prst="rect">
            <a:avLst/>
          </a:prstGeom>
        </p:spPr>
      </p:pic>
      <p:cxnSp>
        <p:nvCxnSpPr>
          <p:cNvPr id="5" name="Straight Arrow Connector 4"/>
          <p:cNvCxnSpPr>
            <a:stCxn id="2052" idx="0"/>
            <a:endCxn id="2" idx="2"/>
          </p:cNvCxnSpPr>
          <p:nvPr/>
        </p:nvCxnSpPr>
        <p:spPr>
          <a:xfrm flipH="1" flipV="1">
            <a:off x="1765258" y="3045480"/>
            <a:ext cx="2630" cy="24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3719022" y="3085409"/>
            <a:ext cx="2630" cy="24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a:stretch>
            <a:fillRect/>
          </a:stretch>
        </p:blipFill>
        <p:spPr>
          <a:xfrm>
            <a:off x="2708648" y="2181871"/>
            <a:ext cx="2020747" cy="406083"/>
          </a:xfrm>
          <a:prstGeom prst="rect">
            <a:avLst/>
          </a:prstGeom>
        </p:spPr>
      </p:pic>
    </p:spTree>
    <p:extLst>
      <p:ext uri="{BB962C8B-B14F-4D97-AF65-F5344CB8AC3E}">
        <p14:creationId xmlns:p14="http://schemas.microsoft.com/office/powerpoint/2010/main" val="14802489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80">
                                          <p:stCondLst>
                                            <p:cond delay="0"/>
                                          </p:stCondLst>
                                        </p:cTn>
                                        <p:tgtEl>
                                          <p:spTgt spid="9"/>
                                        </p:tgtEl>
                                      </p:cBhvr>
                                    </p:animEffect>
                                    <p:anim calcmode="lin" valueType="num">
                                      <p:cBhvr>
                                        <p:cTn id="2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7" dur="26">
                                          <p:stCondLst>
                                            <p:cond delay="650"/>
                                          </p:stCondLst>
                                        </p:cTn>
                                        <p:tgtEl>
                                          <p:spTgt spid="9"/>
                                        </p:tgtEl>
                                      </p:cBhvr>
                                      <p:to x="100000" y="60000"/>
                                    </p:animScale>
                                    <p:animScale>
                                      <p:cBhvr>
                                        <p:cTn id="28" dur="166" decel="50000">
                                          <p:stCondLst>
                                            <p:cond delay="676"/>
                                          </p:stCondLst>
                                        </p:cTn>
                                        <p:tgtEl>
                                          <p:spTgt spid="9"/>
                                        </p:tgtEl>
                                      </p:cBhvr>
                                      <p:to x="100000" y="100000"/>
                                    </p:animScale>
                                    <p:animScale>
                                      <p:cBhvr>
                                        <p:cTn id="29" dur="26">
                                          <p:stCondLst>
                                            <p:cond delay="1312"/>
                                          </p:stCondLst>
                                        </p:cTn>
                                        <p:tgtEl>
                                          <p:spTgt spid="9"/>
                                        </p:tgtEl>
                                      </p:cBhvr>
                                      <p:to x="100000" y="80000"/>
                                    </p:animScale>
                                    <p:animScale>
                                      <p:cBhvr>
                                        <p:cTn id="30" dur="166" decel="50000">
                                          <p:stCondLst>
                                            <p:cond delay="1338"/>
                                          </p:stCondLst>
                                        </p:cTn>
                                        <p:tgtEl>
                                          <p:spTgt spid="9"/>
                                        </p:tgtEl>
                                      </p:cBhvr>
                                      <p:to x="100000" y="100000"/>
                                    </p:animScale>
                                    <p:animScale>
                                      <p:cBhvr>
                                        <p:cTn id="31" dur="26">
                                          <p:stCondLst>
                                            <p:cond delay="1642"/>
                                          </p:stCondLst>
                                        </p:cTn>
                                        <p:tgtEl>
                                          <p:spTgt spid="9"/>
                                        </p:tgtEl>
                                      </p:cBhvr>
                                      <p:to x="100000" y="90000"/>
                                    </p:animScale>
                                    <p:animScale>
                                      <p:cBhvr>
                                        <p:cTn id="32" dur="166" decel="50000">
                                          <p:stCondLst>
                                            <p:cond delay="1668"/>
                                          </p:stCondLst>
                                        </p:cTn>
                                        <p:tgtEl>
                                          <p:spTgt spid="9"/>
                                        </p:tgtEl>
                                      </p:cBhvr>
                                      <p:to x="100000" y="100000"/>
                                    </p:animScale>
                                    <p:animScale>
                                      <p:cBhvr>
                                        <p:cTn id="33" dur="26">
                                          <p:stCondLst>
                                            <p:cond delay="1808"/>
                                          </p:stCondLst>
                                        </p:cTn>
                                        <p:tgtEl>
                                          <p:spTgt spid="9"/>
                                        </p:tgtEl>
                                      </p:cBhvr>
                                      <p:to x="100000" y="95000"/>
                                    </p:animScale>
                                    <p:animScale>
                                      <p:cBhvr>
                                        <p:cTn id="34" dur="166" decel="50000">
                                          <p:stCondLst>
                                            <p:cond delay="1834"/>
                                          </p:stCondLst>
                                        </p:cTn>
                                        <p:tgtEl>
                                          <p:spTgt spid="9"/>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par>
                                <p:cTn id="40" presetID="10" presetClass="entr" presetSubtype="0"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par>
                                <p:cTn id="46" presetID="10" presetClass="entr" presetSubtype="0" fill="hold"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Container Service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00" y="2143690"/>
            <a:ext cx="12094074" cy="4205187"/>
          </a:xfrm>
          <a:prstGeom prst="rect">
            <a:avLst/>
          </a:prstGeom>
        </p:spPr>
      </p:pic>
    </p:spTree>
    <p:extLst>
      <p:ext uri="{BB962C8B-B14F-4D97-AF65-F5344CB8AC3E}">
        <p14:creationId xmlns:p14="http://schemas.microsoft.com/office/powerpoint/2010/main" val="74714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for Flexibility and Agility</a:t>
            </a:r>
          </a:p>
        </p:txBody>
      </p:sp>
    </p:spTree>
    <p:extLst>
      <p:ext uri="{BB962C8B-B14F-4D97-AF65-F5344CB8AC3E}">
        <p14:creationId xmlns:p14="http://schemas.microsoft.com/office/powerpoint/2010/main" val="27291296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is the service boundary?</a:t>
            </a:r>
          </a:p>
        </p:txBody>
      </p:sp>
      <p:sp>
        <p:nvSpPr>
          <p:cNvPr id="4" name="Rectangle 3"/>
          <p:cNvSpPr/>
          <p:nvPr/>
        </p:nvSpPr>
        <p:spPr>
          <a:xfrm>
            <a:off x="692294" y="3267965"/>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err="1">
                <a:solidFill>
                  <a:sysClr val="windowText" lastClr="000000"/>
                </a:solidFill>
              </a:rPr>
              <a:t>ForkLift</a:t>
            </a:r>
            <a:endParaRPr lang="en-US" sz="1836" kern="0" dirty="0">
              <a:solidFill>
                <a:sysClr val="windowText" lastClr="000000"/>
              </a:solidFill>
            </a:endParaRPr>
          </a:p>
        </p:txBody>
      </p:sp>
      <p:sp>
        <p:nvSpPr>
          <p:cNvPr id="5" name="Rectangle 4"/>
          <p:cNvSpPr/>
          <p:nvPr/>
        </p:nvSpPr>
        <p:spPr>
          <a:xfrm>
            <a:off x="692294" y="4999175"/>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a:solidFill>
                  <a:sysClr val="windowText" lastClr="000000"/>
                </a:solidFill>
              </a:rPr>
              <a:t>Picker</a:t>
            </a:r>
          </a:p>
        </p:txBody>
      </p:sp>
      <p:sp>
        <p:nvSpPr>
          <p:cNvPr id="6" name="Rectangle 5"/>
          <p:cNvSpPr/>
          <p:nvPr/>
        </p:nvSpPr>
        <p:spPr>
          <a:xfrm>
            <a:off x="2913927" y="4999175"/>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err="1">
                <a:solidFill>
                  <a:sysClr val="windowText" lastClr="000000"/>
                </a:solidFill>
              </a:rPr>
              <a:t>PickingOrder</a:t>
            </a:r>
            <a:endParaRPr lang="en-US" sz="1836" kern="0" dirty="0">
              <a:solidFill>
                <a:sysClr val="windowText" lastClr="000000"/>
              </a:solidFill>
            </a:endParaRPr>
          </a:p>
        </p:txBody>
      </p:sp>
      <p:sp>
        <p:nvSpPr>
          <p:cNvPr id="7" name="Rectangle 6"/>
          <p:cNvSpPr/>
          <p:nvPr/>
        </p:nvSpPr>
        <p:spPr>
          <a:xfrm>
            <a:off x="2913927" y="3267964"/>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err="1">
                <a:solidFill>
                  <a:sysClr val="windowText" lastClr="000000"/>
                </a:solidFill>
              </a:rPr>
              <a:t>StockItem</a:t>
            </a:r>
            <a:endParaRPr lang="en-US" sz="1836" kern="0" dirty="0">
              <a:solidFill>
                <a:sysClr val="windowText" lastClr="000000"/>
              </a:solidFill>
            </a:endParaRPr>
          </a:p>
        </p:txBody>
      </p:sp>
      <p:sp>
        <p:nvSpPr>
          <p:cNvPr id="8" name="Rectangle 7"/>
          <p:cNvSpPr/>
          <p:nvPr/>
        </p:nvSpPr>
        <p:spPr>
          <a:xfrm>
            <a:off x="2913927" y="1724344"/>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a:solidFill>
                  <a:sysClr val="windowText" lastClr="000000"/>
                </a:solidFill>
              </a:rPr>
              <a:t>Shelf</a:t>
            </a:r>
          </a:p>
        </p:txBody>
      </p:sp>
      <p:cxnSp>
        <p:nvCxnSpPr>
          <p:cNvPr id="12" name="Straight Arrow Connector 11"/>
          <p:cNvCxnSpPr>
            <a:stCxn id="5" idx="0"/>
            <a:endCxn id="4" idx="2"/>
          </p:cNvCxnSpPr>
          <p:nvPr/>
        </p:nvCxnSpPr>
        <p:spPr>
          <a:xfrm flipV="1">
            <a:off x="1454725" y="4269072"/>
            <a:ext cx="0" cy="730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3"/>
            <a:endCxn id="6" idx="1"/>
          </p:cNvCxnSpPr>
          <p:nvPr/>
        </p:nvCxnSpPr>
        <p:spPr>
          <a:xfrm>
            <a:off x="2217155" y="5499729"/>
            <a:ext cx="6967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0"/>
            <a:endCxn id="7" idx="2"/>
          </p:cNvCxnSpPr>
          <p:nvPr/>
        </p:nvCxnSpPr>
        <p:spPr>
          <a:xfrm flipV="1">
            <a:off x="3676357" y="4269071"/>
            <a:ext cx="0" cy="730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0"/>
            <a:endCxn id="8" idx="2"/>
          </p:cNvCxnSpPr>
          <p:nvPr/>
        </p:nvCxnSpPr>
        <p:spPr>
          <a:xfrm flipV="1">
            <a:off x="3676357" y="2725452"/>
            <a:ext cx="0" cy="542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395509" y="3267964"/>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err="1">
                <a:solidFill>
                  <a:sysClr val="windowText" lastClr="000000"/>
                </a:solidFill>
              </a:rPr>
              <a:t>StockItem</a:t>
            </a:r>
            <a:endParaRPr lang="en-US" sz="1836" kern="0" dirty="0">
              <a:solidFill>
                <a:sysClr val="windowText" lastClr="000000"/>
              </a:solidFill>
            </a:endParaRPr>
          </a:p>
        </p:txBody>
      </p:sp>
      <p:sp>
        <p:nvSpPr>
          <p:cNvPr id="21" name="Rectangle 20"/>
          <p:cNvSpPr/>
          <p:nvPr/>
        </p:nvSpPr>
        <p:spPr>
          <a:xfrm>
            <a:off x="7820815" y="3267963"/>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err="1">
                <a:solidFill>
                  <a:sysClr val="windowText" lastClr="000000"/>
                </a:solidFill>
              </a:rPr>
              <a:t>StockReport</a:t>
            </a:r>
            <a:endParaRPr lang="en-US" sz="1836" kern="0" dirty="0">
              <a:solidFill>
                <a:sysClr val="windowText" lastClr="000000"/>
              </a:solidFill>
            </a:endParaRPr>
          </a:p>
        </p:txBody>
      </p:sp>
      <p:sp>
        <p:nvSpPr>
          <p:cNvPr id="22" name="Rectangle 21"/>
          <p:cNvSpPr/>
          <p:nvPr/>
        </p:nvSpPr>
        <p:spPr>
          <a:xfrm>
            <a:off x="10302396" y="3267964"/>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a:solidFill>
                  <a:sysClr val="windowText" lastClr="000000"/>
                </a:solidFill>
              </a:rPr>
              <a:t>Company Valuation</a:t>
            </a:r>
          </a:p>
        </p:txBody>
      </p:sp>
      <p:sp>
        <p:nvSpPr>
          <p:cNvPr id="23" name="Rectangle 22"/>
          <p:cNvSpPr/>
          <p:nvPr/>
        </p:nvSpPr>
        <p:spPr>
          <a:xfrm>
            <a:off x="7807415" y="4999174"/>
            <a:ext cx="1524861" cy="1001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sz="1836" kern="0" dirty="0">
                <a:solidFill>
                  <a:sysClr val="windowText" lastClr="000000"/>
                </a:solidFill>
              </a:rPr>
              <a:t>General Ledger</a:t>
            </a:r>
          </a:p>
        </p:txBody>
      </p:sp>
      <p:cxnSp>
        <p:nvCxnSpPr>
          <p:cNvPr id="25" name="Straight Arrow Connector 24"/>
          <p:cNvCxnSpPr>
            <a:stCxn id="7" idx="3"/>
            <a:endCxn id="19" idx="1"/>
          </p:cNvCxnSpPr>
          <p:nvPr/>
        </p:nvCxnSpPr>
        <p:spPr>
          <a:xfrm>
            <a:off x="4438788" y="3768518"/>
            <a:ext cx="9567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9" idx="3"/>
            <a:endCxn id="21" idx="1"/>
          </p:cNvCxnSpPr>
          <p:nvPr/>
        </p:nvCxnSpPr>
        <p:spPr>
          <a:xfrm flipV="1">
            <a:off x="6920369" y="3768517"/>
            <a:ext cx="90044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3"/>
            <a:endCxn id="22" idx="1"/>
          </p:cNvCxnSpPr>
          <p:nvPr/>
        </p:nvCxnSpPr>
        <p:spPr>
          <a:xfrm>
            <a:off x="9345676" y="3768517"/>
            <a:ext cx="95672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3" idx="3"/>
            <a:endCxn id="22" idx="2"/>
          </p:cNvCxnSpPr>
          <p:nvPr/>
        </p:nvCxnSpPr>
        <p:spPr>
          <a:xfrm flipV="1">
            <a:off x="9332276" y="4269071"/>
            <a:ext cx="1732551" cy="12306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59143" y="1453341"/>
            <a:ext cx="4389667" cy="5332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defTabSz="932597"/>
            <a:r>
              <a:rPr lang="en-US" sz="1836" kern="0" dirty="0">
                <a:solidFill>
                  <a:schemeClr val="accent1"/>
                </a:solidFill>
              </a:rPr>
              <a:t>Order Processing</a:t>
            </a:r>
          </a:p>
        </p:txBody>
      </p:sp>
      <p:sp>
        <p:nvSpPr>
          <p:cNvPr id="34" name="Rectangle 33"/>
          <p:cNvSpPr/>
          <p:nvPr/>
        </p:nvSpPr>
        <p:spPr>
          <a:xfrm>
            <a:off x="7587664" y="1453340"/>
            <a:ext cx="4389667" cy="5332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defTabSz="932597"/>
            <a:r>
              <a:rPr lang="en-US" sz="1836" kern="0" dirty="0">
                <a:solidFill>
                  <a:schemeClr val="accent1"/>
                </a:solidFill>
              </a:rPr>
              <a:t>Finance</a:t>
            </a:r>
          </a:p>
        </p:txBody>
      </p:sp>
    </p:spTree>
    <p:extLst>
      <p:ext uri="{BB962C8B-B14F-4D97-AF65-F5344CB8AC3E}">
        <p14:creationId xmlns:p14="http://schemas.microsoft.com/office/powerpoint/2010/main" val="3371300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5481" y="2056222"/>
            <a:ext cx="11885514" cy="3233449"/>
          </a:xfrm>
        </p:spPr>
        <p:txBody>
          <a:bodyPr/>
          <a:lstStyle/>
          <a:p>
            <a:r>
              <a:rPr lang="en-US" dirty="0"/>
              <a:t>Loose Coupling</a:t>
            </a:r>
          </a:p>
          <a:p>
            <a:pPr lvl="1"/>
            <a:r>
              <a:rPr lang="en-US" dirty="0"/>
              <a:t>A change in one service does not require a change in another</a:t>
            </a:r>
          </a:p>
          <a:p>
            <a:pPr lvl="1"/>
            <a:endParaRPr lang="en-US" dirty="0"/>
          </a:p>
          <a:p>
            <a:pPr lvl="1"/>
            <a:endParaRPr lang="en-US" dirty="0"/>
          </a:p>
          <a:p>
            <a:pPr lvl="1"/>
            <a:endParaRPr lang="en-US" dirty="0"/>
          </a:p>
          <a:p>
            <a:r>
              <a:rPr lang="en-US" dirty="0"/>
              <a:t>High Cohesion</a:t>
            </a:r>
          </a:p>
          <a:p>
            <a:pPr lvl="1"/>
            <a:r>
              <a:rPr lang="en-US" dirty="0"/>
              <a:t>Related behavior sits together, unrelated behavior sits separately</a:t>
            </a:r>
          </a:p>
        </p:txBody>
      </p:sp>
      <p:sp>
        <p:nvSpPr>
          <p:cNvPr id="2" name="Title 1"/>
          <p:cNvSpPr>
            <a:spLocks noGrp="1"/>
          </p:cNvSpPr>
          <p:nvPr>
            <p:ph type="title"/>
          </p:nvPr>
        </p:nvSpPr>
        <p:spPr/>
        <p:txBody>
          <a:bodyPr/>
          <a:lstStyle/>
          <a:p>
            <a:r>
              <a:rPr lang="en-US" dirty="0"/>
              <a:t>Building Microservices, Sam Newman, </a:t>
            </a:r>
            <a:br>
              <a:rPr lang="en-US" dirty="0"/>
            </a:br>
            <a:r>
              <a:rPr lang="en-US" sz="3264" dirty="0"/>
              <a:t>O’Reilly Media</a:t>
            </a:r>
            <a:endParaRPr lang="en-US" dirty="0"/>
          </a:p>
        </p:txBody>
      </p:sp>
      <p:sp>
        <p:nvSpPr>
          <p:cNvPr id="4" name="TextBox 3"/>
          <p:cNvSpPr txBox="1"/>
          <p:nvPr/>
        </p:nvSpPr>
        <p:spPr>
          <a:xfrm>
            <a:off x="7027566" y="6504103"/>
            <a:ext cx="5371021" cy="382308"/>
          </a:xfrm>
          <a:prstGeom prst="rect">
            <a:avLst/>
          </a:prstGeom>
          <a:noFill/>
        </p:spPr>
        <p:txBody>
          <a:bodyPr wrap="none" rtlCol="0">
            <a:spAutoFit/>
          </a:bodyPr>
          <a:lstStyle/>
          <a:p>
            <a:pPr defTabSz="932597"/>
            <a:r>
              <a:rPr lang="en-US" sz="1836" kern="0" dirty="0">
                <a:solidFill>
                  <a:sysClr val="windowText" lastClr="000000"/>
                </a:solidFill>
              </a:rPr>
              <a:t>Building Microservices, Sam Newman, O’Reilly Media</a:t>
            </a:r>
          </a:p>
        </p:txBody>
      </p:sp>
    </p:spTree>
    <p:extLst>
      <p:ext uri="{BB962C8B-B14F-4D97-AF65-F5344CB8AC3E}">
        <p14:creationId xmlns:p14="http://schemas.microsoft.com/office/powerpoint/2010/main" val="2139797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6_16x9_Template_v02.potx" id="{6D265718-F71C-45FC-85DF-CBD805DB0B02}" vid="{63611EB3-9A97-4D4F-B762-41E80201E286}"/>
    </a:ext>
  </a:extLst>
</a:theme>
</file>

<file path=ppt/theme/theme2.xml><?xml version="1.0" encoding="utf-8"?>
<a:theme xmlns:a="http://schemas.openxmlformats.org/drawingml/2006/main" name="6-30537_Envision 2016 Concurrent Template_Dark">
  <a:themeElements>
    <a:clrScheme name="Ignite Dark">
      <a:dk1>
        <a:srgbClr val="505050"/>
      </a:dk1>
      <a:lt1>
        <a:srgbClr val="FFFFFF"/>
      </a:lt1>
      <a:dk2>
        <a:srgbClr val="D83B01"/>
      </a:dk2>
      <a:lt2>
        <a:srgbClr val="F8F8F8"/>
      </a:lt2>
      <a:accent1>
        <a:srgbClr val="D83B01"/>
      </a:accent1>
      <a:accent2>
        <a:srgbClr val="0078D7"/>
      </a:accent2>
      <a:accent3>
        <a:srgbClr val="D2D2D2"/>
      </a:accent3>
      <a:accent4>
        <a:srgbClr val="FFB900"/>
      </a:accent4>
      <a:accent5>
        <a:srgbClr val="FF8C00"/>
      </a:accent5>
      <a:accent6>
        <a:srgbClr val="00BCF2"/>
      </a:accent6>
      <a:hlink>
        <a:srgbClr val="0078D7"/>
      </a:hlink>
      <a:folHlink>
        <a:srgbClr val="0078D7"/>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6_16x9_Template_v02.potx" id="{6D265718-F71C-45FC-85DF-CBD805DB0B02}" vid="{010D9A64-1D32-41D6-8220-BE29D3027D94}"/>
    </a:ext>
  </a:extLst>
</a:theme>
</file>

<file path=ppt/theme/theme3.xml><?xml version="1.0" encoding="utf-8"?>
<a:theme xmlns:a="http://schemas.openxmlformats.org/drawingml/2006/main" name="1_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6_16x9_Template_v02.potx" id="{6D265718-F71C-45FC-85DF-CBD805DB0B02}" vid="{792B4888-C2F9-45FC-AD5D-E824DE8783D2}"/>
    </a:ext>
  </a:extLst>
</a:theme>
</file>

<file path=ppt/theme/theme4.xml><?xml version="1.0" encoding="utf-8"?>
<a:theme xmlns:a="http://schemas.openxmlformats.org/drawingml/2006/main" name="2_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6_16x9_Template.potx" id="{CBE293B4-E8CE-4773-8118-C9AFF2860326}" vid="{2919AEDD-0101-441B-B6AF-1CDAE3B8CD7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6-30537_Envision 2016 Concurrent Template_Dark">
  <a:themeElements>
    <a:clrScheme name="Ignite Dark">
      <a:dk1>
        <a:srgbClr val="505050"/>
      </a:dk1>
      <a:lt1>
        <a:srgbClr val="FFFFFF"/>
      </a:lt1>
      <a:dk2>
        <a:srgbClr val="D83B01"/>
      </a:dk2>
      <a:lt2>
        <a:srgbClr val="F8F8F8"/>
      </a:lt2>
      <a:accent1>
        <a:srgbClr val="D83B01"/>
      </a:accent1>
      <a:accent2>
        <a:srgbClr val="0078D7"/>
      </a:accent2>
      <a:accent3>
        <a:srgbClr val="D2D2D2"/>
      </a:accent3>
      <a:accent4>
        <a:srgbClr val="FFB900"/>
      </a:accent4>
      <a:accent5>
        <a:srgbClr val="FF8C00"/>
      </a:accent5>
      <a:accent6>
        <a:srgbClr val="00BCF2"/>
      </a:accent6>
      <a:hlink>
        <a:srgbClr val="0078D7"/>
      </a:hlink>
      <a:folHlink>
        <a:srgbClr val="0078D7"/>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6_16x9_Template.potx" id="{CBE293B4-E8CE-4773-8118-C9AFF2860326}" vid="{3D8EA723-330F-4CE4-9E9B-7A3528C3E25F}"/>
    </a:ext>
  </a:extLst>
</a:theme>
</file>

<file path=ppt/theme/theme7.xml><?xml version="1.0" encoding="utf-8"?>
<a:theme xmlns:a="http://schemas.openxmlformats.org/drawingml/2006/main" name="3_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6_16x9_Template" id="{08B3FEDF-27CE-477E-A1F2-9805036CC047}" vid="{CD0BEC05-913A-4A4A-B174-12DECD18D25B}"/>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a7583f25b1d29b8977e25296c513f6bc">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aa4c3186389dd4555634efb1fdb9f11d"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Georgia World Congress Center</TermName>
          <TermId xmlns="http://schemas.microsoft.com/office/infopath/2007/PartnerControls">ea0ece34-59a6-4d43-8d9e-d0f9e2a2f1ce</TermId>
        </TermInfo>
      </Terms>
    </d12e2661e9634d9aa98bbb375f31aced>
    <Event_x0020_Start_x0020_Date xmlns="01c77077-aee4-4b5f-bd4e-9cd40a6fff29">2016-09-25T07:00:00+00:00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Atlanta</TermName>
          <TermId xmlns="http://schemas.microsoft.com/office/infopath/2007/PartnerControls">01fb9831-5840-48a0-a576-3e48f42baa53</TermId>
        </TermInfo>
      </Terms>
    </iaa5f83406f94009a0f6a3e890699ff7>
    <External_x0020_Speaker xmlns="01c77077-aee4-4b5f-bd4e-9cd40a6fff29">Ross Gardler</External_x0020_Speaker>
    <m6878b9dd7994da4ba144f95347d99c6 xmlns="01c77077-aee4-4b5f-bd4e-9cd40a6fff29">
      <Terms xmlns="http://schemas.microsoft.com/office/infopath/2007/PartnerControls"/>
    </m6878b9dd7994da4ba144f95347d99c6>
    <Presentation_x0020_Date xmlns="01c77077-aee4-4b5f-bd4e-9cd40a6fff29">2016-09-27T04:00:00+00:00</Presentation_x0020_Dat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mb2e01f7e2d8413988e28e59aa226eec>
    <MS_x0020_Content_x0020_Owner xmlns="01c77077-aee4-4b5f-bd4e-9cd40a6fff29">
      <UserInfo>
        <DisplayName/>
        <AccountId xsi:nil="true"/>
        <AccountType/>
      </UserInfo>
    </MS_x0020_Content_x0020_Owner>
    <Session_x0020_Code xmlns="01c77077-aee4-4b5f-bd4e-9cd40a6fff29">BRK4008</Session_x0020_Code>
    <Event_x0020_End_x0020_Date xmlns="01c77077-aee4-4b5f-bd4e-9cd40a6fff29">2016-09-30T07:00:00+00:00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2016</TermName>
          <TermId xmlns="http://schemas.microsoft.com/office/infopath/2007/PartnerControls">b44fd804-ba24-4d13-8bf2-74df9721e22f</TermId>
        </TermInfo>
      </Terms>
    </TaxKeywordTaxHTField>
    <TaxCatchAll xmlns="230e9df3-be65-4c73-a93b-d1236ebd677e">
      <Value>174</Value>
      <Value>177</Value>
      <Value>176</Value>
      <Value>175</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4C54A4-0BEC-4F2B-AC91-1F7A945381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microsoft.com/office/2006/metadata/properties"/>
    <ds:schemaRef ds:uri="http://purl.org/dc/dcmitype/"/>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230e9df3-be65-4c73-a93b-d1236ebd677e"/>
    <ds:schemaRef ds:uri="8ff673fc-3231-4e3a-893b-6d7f7cd32766"/>
    <ds:schemaRef ds:uri="01c77077-aee4-4b5f-bd4e-9cd40a6fff29"/>
    <ds:schemaRef ds:uri="http://schemas.microsoft.com/sharepoint/v3"/>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Microsoft_2016_16x9_Template_v02</Template>
  <TotalTime>6</TotalTime>
  <Words>620</Words>
  <Application>Microsoft Macintosh PowerPoint</Application>
  <PresentationFormat>Custom</PresentationFormat>
  <Paragraphs>156</Paragraphs>
  <Slides>16</Slides>
  <Notes>7</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16</vt:i4>
      </vt:variant>
    </vt:vector>
  </HeadingPairs>
  <TitlesOfParts>
    <vt:vector size="30" baseType="lpstr">
      <vt:lpstr>Calibri</vt:lpstr>
      <vt:lpstr>Calibri Light</vt:lpstr>
      <vt:lpstr>Consolas</vt:lpstr>
      <vt:lpstr>Segoe UI</vt:lpstr>
      <vt:lpstr>Segoe UI Light</vt:lpstr>
      <vt:lpstr>Wingdings</vt:lpstr>
      <vt:lpstr>Arial</vt:lpstr>
      <vt:lpstr>5-50002_Ignite_Breakout_Template</vt:lpstr>
      <vt:lpstr>6-30537_Envision 2016 Concurrent Template_Dark</vt:lpstr>
      <vt:lpstr>1_5-50002_Ignite_Breakout_Template</vt:lpstr>
      <vt:lpstr>2_5-50002_Ignite_Breakout_Template</vt:lpstr>
      <vt:lpstr>Office Theme</vt:lpstr>
      <vt:lpstr>1_6-30537_Envision 2016 Concurrent Template_Dark</vt:lpstr>
      <vt:lpstr>3_5-50002_Ignite_Breakout_Template</vt:lpstr>
      <vt:lpstr>Azure Container Service</vt:lpstr>
      <vt:lpstr>Demo Why should we care about containers?</vt:lpstr>
      <vt:lpstr>101 advantages</vt:lpstr>
      <vt:lpstr>Azure Container Services</vt:lpstr>
      <vt:lpstr>Azure Container Service</vt:lpstr>
      <vt:lpstr>Azure Container Service</vt:lpstr>
      <vt:lpstr>Build for Flexibility and Agility</vt:lpstr>
      <vt:lpstr>Where is the service boundary?</vt:lpstr>
      <vt:lpstr>Building Microservices, Sam Newman,  O’Reilly Media</vt:lpstr>
      <vt:lpstr>Bounded Contexts?</vt:lpstr>
      <vt:lpstr>Bounded Contexts?</vt:lpstr>
      <vt:lpstr>Things?</vt:lpstr>
      <vt:lpstr>Sam Newman’s High Level Advice: Do whatever works </vt:lpstr>
      <vt:lpstr>Comparing OS Architectures</vt:lpstr>
      <vt:lpstr>Not Everything is a Docker Container</vt:lpstr>
      <vt:lpstr>How do we deploy ACS?</vt:lpstr>
    </vt:vector>
  </TitlesOfParts>
  <Manager/>
  <Company>Microsoft Corporation</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 deep into Azure Container Service</dc:title>
  <dc:subject>&lt;Speech title here&gt;</dc:subject>
  <dc:creator>MS Events 0074</dc:creator>
  <cp:keywords>Microsoft 2016</cp:keywords>
  <dc:description>Template: Mitchell Derrey, Silverfox Productions_x000d_
Formatting: _x000d_
Audience Type:</dc:description>
  <cp:lastModifiedBy>Ralph Squillace</cp:lastModifiedBy>
  <cp:revision>4</cp:revision>
  <dcterms:created xsi:type="dcterms:W3CDTF">2016-09-27T17:32:22Z</dcterms:created>
  <dcterms:modified xsi:type="dcterms:W3CDTF">2016-09-30T08:54:22Z</dcterms:modified>
  <cp:category>Microsoft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278;#Microsoft 2016|b44fd804-ba24-4d13-8bf2-74df9721e22f</vt:lpwstr>
  </property>
  <property fmtid="{D5CDD505-2E9C-101B-9397-08002B2CF9AE}" pid="12" name="Audience1">
    <vt:lpwstr/>
  </property>
  <property fmtid="{D5CDD505-2E9C-101B-9397-08002B2CF9AE}" pid="13" name="Event Name">
    <vt:lpwstr>175;#Microsoft Ignite|9323c522-fe4b-4922-816b-10a1920d7afb</vt:lpwstr>
  </property>
</Properties>
</file>