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70" r:id="rId2"/>
    <p:sldId id="1139" r:id="rId3"/>
    <p:sldId id="1149" r:id="rId4"/>
    <p:sldId id="1150" r:id="rId5"/>
    <p:sldId id="1161" r:id="rId6"/>
    <p:sldId id="1164" r:id="rId7"/>
    <p:sldId id="1156" r:id="rId8"/>
    <p:sldId id="114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018FD4"/>
    <a:srgbClr val="86E2D9"/>
    <a:srgbClr val="AF7AC4"/>
    <a:srgbClr val="F6343F"/>
    <a:srgbClr val="F791C9"/>
    <a:srgbClr val="EDDD21"/>
    <a:srgbClr val="F9F8D9"/>
    <a:srgbClr val="2376BC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B535B-0A3F-46D6-94F6-E15A8BDDEEBE}" v="48" dt="2022-11-10T23:42:10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4" autoAdjust="0"/>
    <p:restoredTop sz="87745" autoAdjust="0"/>
  </p:normalViewPr>
  <p:slideViewPr>
    <p:cSldViewPr>
      <p:cViewPr varScale="1">
        <p:scale>
          <a:sx n="93" d="100"/>
          <a:sy n="93" d="100"/>
        </p:scale>
        <p:origin x="495" y="3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Kay" userId="18b610ae0a59bc4e" providerId="LiveId" clId="{5D4CDA0B-283D-457F-AD09-A15683EAFED2}"/>
    <pc:docChg chg="undo custSel addSld delSld modSld sldOrd">
      <pc:chgData name="Scott Kay" userId="18b610ae0a59bc4e" providerId="LiveId" clId="{5D4CDA0B-283D-457F-AD09-A15683EAFED2}" dt="2022-11-02T04:54:39.474" v="525" actId="1076"/>
      <pc:docMkLst>
        <pc:docMk/>
      </pc:docMkLst>
      <pc:sldChg chg="addSp delSp modSp add mod">
        <pc:chgData name="Scott Kay" userId="18b610ae0a59bc4e" providerId="LiveId" clId="{5D4CDA0B-283D-457F-AD09-A15683EAFED2}" dt="2022-10-27T03:27:01.368" v="412" actId="207"/>
        <pc:sldMkLst>
          <pc:docMk/>
          <pc:sldMk cId="2614728453" sldId="570"/>
        </pc:sldMkLst>
        <pc:spChg chg="mod topLvl">
          <ac:chgData name="Scott Kay" userId="18b610ae0a59bc4e" providerId="LiveId" clId="{5D4CDA0B-283D-457F-AD09-A15683EAFED2}" dt="2022-10-27T03:07:21.959" v="114" actId="164"/>
          <ac:spMkLst>
            <pc:docMk/>
            <pc:sldMk cId="2614728453" sldId="570"/>
            <ac:spMk id="5" creationId="{67050AB3-84AA-D0F5-4DBD-0E9453891652}"/>
          </ac:spMkLst>
        </pc:spChg>
        <pc:spChg chg="add del mod">
          <ac:chgData name="Scott Kay" userId="18b610ae0a59bc4e" providerId="LiveId" clId="{5D4CDA0B-283D-457F-AD09-A15683EAFED2}" dt="2022-10-27T03:15:02.374" v="294" actId="1076"/>
          <ac:spMkLst>
            <pc:docMk/>
            <pc:sldMk cId="2614728453" sldId="570"/>
            <ac:spMk id="6" creationId="{00000000-0000-0000-0000-000000000000}"/>
          </ac:spMkLst>
        </pc:spChg>
        <pc:spChg chg="del mod topLvl">
          <ac:chgData name="Scott Kay" userId="18b610ae0a59bc4e" providerId="LiveId" clId="{5D4CDA0B-283D-457F-AD09-A15683EAFED2}" dt="2022-10-27T03:04:18.344" v="59" actId="478"/>
          <ac:spMkLst>
            <pc:docMk/>
            <pc:sldMk cId="2614728453" sldId="570"/>
            <ac:spMk id="7" creationId="{C7FAFEE1-DE72-575E-8723-D69F03E6668E}"/>
          </ac:spMkLst>
        </pc:spChg>
        <pc:spChg chg="mod topLvl">
          <ac:chgData name="Scott Kay" userId="18b610ae0a59bc4e" providerId="LiveId" clId="{5D4CDA0B-283D-457F-AD09-A15683EAFED2}" dt="2022-10-27T03:10:32.057" v="156" actId="1036"/>
          <ac:spMkLst>
            <pc:docMk/>
            <pc:sldMk cId="2614728453" sldId="570"/>
            <ac:spMk id="9" creationId="{9E165FBC-C28F-FB79-1A39-A36C2BB3EE7F}"/>
          </ac:spMkLst>
        </pc:spChg>
        <pc:spChg chg="add mod">
          <ac:chgData name="Scott Kay" userId="18b610ae0a59bc4e" providerId="LiveId" clId="{5D4CDA0B-283D-457F-AD09-A15683EAFED2}" dt="2022-10-27T03:11:12.271" v="170" actId="1036"/>
          <ac:spMkLst>
            <pc:docMk/>
            <pc:sldMk cId="2614728453" sldId="570"/>
            <ac:spMk id="12" creationId="{2F58F32B-16BC-E099-AC14-4814C00D6FBF}"/>
          </ac:spMkLst>
        </pc:spChg>
        <pc:spChg chg="add del mod">
          <ac:chgData name="Scott Kay" userId="18b610ae0a59bc4e" providerId="LiveId" clId="{5D4CDA0B-283D-457F-AD09-A15683EAFED2}" dt="2022-10-27T03:08:43.727" v="131"/>
          <ac:spMkLst>
            <pc:docMk/>
            <pc:sldMk cId="2614728453" sldId="570"/>
            <ac:spMk id="14" creationId="{43848158-4F1B-B62C-9568-0740BDDA97E1}"/>
          </ac:spMkLst>
        </pc:spChg>
        <pc:spChg chg="add mod">
          <ac:chgData name="Scott Kay" userId="18b610ae0a59bc4e" providerId="LiveId" clId="{5D4CDA0B-283D-457F-AD09-A15683EAFED2}" dt="2022-10-27T03:17:22.613" v="335" actId="207"/>
          <ac:spMkLst>
            <pc:docMk/>
            <pc:sldMk cId="2614728453" sldId="570"/>
            <ac:spMk id="17" creationId="{5B1FAA87-5B83-4EC1-102E-78F70E4E6A88}"/>
          </ac:spMkLst>
        </pc:spChg>
        <pc:spChg chg="add del mod">
          <ac:chgData name="Scott Kay" userId="18b610ae0a59bc4e" providerId="LiveId" clId="{5D4CDA0B-283D-457F-AD09-A15683EAFED2}" dt="2022-10-27T03:10:37.411" v="158" actId="478"/>
          <ac:spMkLst>
            <pc:docMk/>
            <pc:sldMk cId="2614728453" sldId="570"/>
            <ac:spMk id="18" creationId="{129FD8AB-3CEA-F665-CA1C-BC20D9E07F5B}"/>
          </ac:spMkLst>
        </pc:spChg>
        <pc:spChg chg="add del mod">
          <ac:chgData name="Scott Kay" userId="18b610ae0a59bc4e" providerId="LiveId" clId="{5D4CDA0B-283D-457F-AD09-A15683EAFED2}" dt="2022-10-27T03:10:36.661" v="157" actId="478"/>
          <ac:spMkLst>
            <pc:docMk/>
            <pc:sldMk cId="2614728453" sldId="570"/>
            <ac:spMk id="19" creationId="{3898335D-6929-1324-B7F3-2A3A2B5C9326}"/>
          </ac:spMkLst>
        </pc:spChg>
        <pc:spChg chg="add del mod">
          <ac:chgData name="Scott Kay" userId="18b610ae0a59bc4e" providerId="LiveId" clId="{5D4CDA0B-283D-457F-AD09-A15683EAFED2}" dt="2022-10-27T03:10:38.175" v="159" actId="478"/>
          <ac:spMkLst>
            <pc:docMk/>
            <pc:sldMk cId="2614728453" sldId="570"/>
            <ac:spMk id="20" creationId="{A4320750-C7FC-7939-5DB8-B65F9BCBFFC6}"/>
          </ac:spMkLst>
        </pc:spChg>
        <pc:spChg chg="add mod">
          <ac:chgData name="Scott Kay" userId="18b610ae0a59bc4e" providerId="LiveId" clId="{5D4CDA0B-283D-457F-AD09-A15683EAFED2}" dt="2022-10-27T03:17:03.660" v="333" actId="207"/>
          <ac:spMkLst>
            <pc:docMk/>
            <pc:sldMk cId="2614728453" sldId="570"/>
            <ac:spMk id="21" creationId="{A94DE76D-EFA2-22C1-C5AE-7DE3E44DDFF9}"/>
          </ac:spMkLst>
        </pc:spChg>
        <pc:spChg chg="add mod">
          <ac:chgData name="Scott Kay" userId="18b610ae0a59bc4e" providerId="LiveId" clId="{5D4CDA0B-283D-457F-AD09-A15683EAFED2}" dt="2022-10-27T03:16:06.719" v="318" actId="207"/>
          <ac:spMkLst>
            <pc:docMk/>
            <pc:sldMk cId="2614728453" sldId="570"/>
            <ac:spMk id="22" creationId="{6A8D4D5E-9C44-279A-B76C-94F93706A651}"/>
          </ac:spMkLst>
        </pc:spChg>
        <pc:spChg chg="add mod">
          <ac:chgData name="Scott Kay" userId="18b610ae0a59bc4e" providerId="LiveId" clId="{5D4CDA0B-283D-457F-AD09-A15683EAFED2}" dt="2022-10-27T03:16:03.547" v="317" actId="207"/>
          <ac:spMkLst>
            <pc:docMk/>
            <pc:sldMk cId="2614728453" sldId="570"/>
            <ac:spMk id="23" creationId="{B8186249-0749-3611-00B6-615D0F117E36}"/>
          </ac:spMkLst>
        </pc:spChg>
        <pc:spChg chg="add mod">
          <ac:chgData name="Scott Kay" userId="18b610ae0a59bc4e" providerId="LiveId" clId="{5D4CDA0B-283D-457F-AD09-A15683EAFED2}" dt="2022-10-27T03:16:26.968" v="323" actId="207"/>
          <ac:spMkLst>
            <pc:docMk/>
            <pc:sldMk cId="2614728453" sldId="570"/>
            <ac:spMk id="24" creationId="{38B300BF-E98F-B6EC-FA60-482441D4DF00}"/>
          </ac:spMkLst>
        </pc:spChg>
        <pc:spChg chg="add mod">
          <ac:chgData name="Scott Kay" userId="18b610ae0a59bc4e" providerId="LiveId" clId="{5D4CDA0B-283D-457F-AD09-A15683EAFED2}" dt="2022-10-27T03:16:01.214" v="316" actId="207"/>
          <ac:spMkLst>
            <pc:docMk/>
            <pc:sldMk cId="2614728453" sldId="570"/>
            <ac:spMk id="25" creationId="{5E0A6A94-7B2C-44AE-DF93-C70B47EE0DDB}"/>
          </ac:spMkLst>
        </pc:spChg>
        <pc:spChg chg="add mod">
          <ac:chgData name="Scott Kay" userId="18b610ae0a59bc4e" providerId="LiveId" clId="{5D4CDA0B-283D-457F-AD09-A15683EAFED2}" dt="2022-10-27T03:16:11.183" v="320" actId="207"/>
          <ac:spMkLst>
            <pc:docMk/>
            <pc:sldMk cId="2614728453" sldId="570"/>
            <ac:spMk id="26" creationId="{C34151F6-D21B-8506-7797-8EA85BBB9589}"/>
          </ac:spMkLst>
        </pc:spChg>
        <pc:spChg chg="add mod">
          <ac:chgData name="Scott Kay" userId="18b610ae0a59bc4e" providerId="LiveId" clId="{5D4CDA0B-283D-457F-AD09-A15683EAFED2}" dt="2022-10-27T03:16:32.775" v="325" actId="207"/>
          <ac:spMkLst>
            <pc:docMk/>
            <pc:sldMk cId="2614728453" sldId="570"/>
            <ac:spMk id="27" creationId="{F780DC94-BB11-B695-773B-5BB64EBF622C}"/>
          </ac:spMkLst>
        </pc:spChg>
        <pc:spChg chg="add mod">
          <ac:chgData name="Scott Kay" userId="18b610ae0a59bc4e" providerId="LiveId" clId="{5D4CDA0B-283D-457F-AD09-A15683EAFED2}" dt="2022-10-27T03:26:57.124" v="411" actId="207"/>
          <ac:spMkLst>
            <pc:docMk/>
            <pc:sldMk cId="2614728453" sldId="570"/>
            <ac:spMk id="28" creationId="{229F2225-85A5-8531-353E-0BB514044092}"/>
          </ac:spMkLst>
        </pc:spChg>
        <pc:spChg chg="add mod">
          <ac:chgData name="Scott Kay" userId="18b610ae0a59bc4e" providerId="LiveId" clId="{5D4CDA0B-283D-457F-AD09-A15683EAFED2}" dt="2022-10-27T03:27:01.368" v="412" actId="207"/>
          <ac:spMkLst>
            <pc:docMk/>
            <pc:sldMk cId="2614728453" sldId="570"/>
            <ac:spMk id="29" creationId="{C3A4E7CA-E099-66FA-42BF-84AE4A7427D1}"/>
          </ac:spMkLst>
        </pc:spChg>
        <pc:spChg chg="add mod">
          <ac:chgData name="Scott Kay" userId="18b610ae0a59bc4e" providerId="LiveId" clId="{5D4CDA0B-283D-457F-AD09-A15683EAFED2}" dt="2022-10-27T03:16:30.248" v="324" actId="207"/>
          <ac:spMkLst>
            <pc:docMk/>
            <pc:sldMk cId="2614728453" sldId="570"/>
            <ac:spMk id="30" creationId="{51113ABA-081D-7573-621E-33A2FC0EC736}"/>
          </ac:spMkLst>
        </pc:spChg>
        <pc:spChg chg="add mod">
          <ac:chgData name="Scott Kay" userId="18b610ae0a59bc4e" providerId="LiveId" clId="{5D4CDA0B-283D-457F-AD09-A15683EAFED2}" dt="2022-10-27T03:12:58.806" v="216" actId="1076"/>
          <ac:spMkLst>
            <pc:docMk/>
            <pc:sldMk cId="2614728453" sldId="570"/>
            <ac:spMk id="31" creationId="{3BCB6E34-C9E5-3C5E-4084-E8715CE55A6D}"/>
          </ac:spMkLst>
        </pc:spChg>
        <pc:spChg chg="add mod">
          <ac:chgData name="Scott Kay" userId="18b610ae0a59bc4e" providerId="LiveId" clId="{5D4CDA0B-283D-457F-AD09-A15683EAFED2}" dt="2022-10-27T03:16:57.345" v="331" actId="207"/>
          <ac:spMkLst>
            <pc:docMk/>
            <pc:sldMk cId="2614728453" sldId="570"/>
            <ac:spMk id="32" creationId="{85C4D6E2-4AC0-4837-A95A-B65A48D5ED78}"/>
          </ac:spMkLst>
        </pc:spChg>
        <pc:spChg chg="add mod">
          <ac:chgData name="Scott Kay" userId="18b610ae0a59bc4e" providerId="LiveId" clId="{5D4CDA0B-283D-457F-AD09-A15683EAFED2}" dt="2022-10-27T03:12:45.553" v="211" actId="1076"/>
          <ac:spMkLst>
            <pc:docMk/>
            <pc:sldMk cId="2614728453" sldId="570"/>
            <ac:spMk id="33" creationId="{161A3F4B-1FD6-13EB-5B24-E1EEB06FB107}"/>
          </ac:spMkLst>
        </pc:spChg>
        <pc:spChg chg="add mod">
          <ac:chgData name="Scott Kay" userId="18b610ae0a59bc4e" providerId="LiveId" clId="{5D4CDA0B-283D-457F-AD09-A15683EAFED2}" dt="2022-10-27T03:13:39.374" v="240" actId="1076"/>
          <ac:spMkLst>
            <pc:docMk/>
            <pc:sldMk cId="2614728453" sldId="570"/>
            <ac:spMk id="34" creationId="{CA26241A-616D-1D4E-A149-B142CA8E2949}"/>
          </ac:spMkLst>
        </pc:spChg>
        <pc:spChg chg="add del mod">
          <ac:chgData name="Scott Kay" userId="18b610ae0a59bc4e" providerId="LiveId" clId="{5D4CDA0B-283D-457F-AD09-A15683EAFED2}" dt="2022-10-27T03:13:24.467" v="232" actId="478"/>
          <ac:spMkLst>
            <pc:docMk/>
            <pc:sldMk cId="2614728453" sldId="570"/>
            <ac:spMk id="35" creationId="{4AFBA5AF-B01B-CFBE-1A57-8CA7FDF3C616}"/>
          </ac:spMkLst>
        </pc:spChg>
        <pc:spChg chg="add mod">
          <ac:chgData name="Scott Kay" userId="18b610ae0a59bc4e" providerId="LiveId" clId="{5D4CDA0B-283D-457F-AD09-A15683EAFED2}" dt="2022-10-27T03:16:08.894" v="319" actId="207"/>
          <ac:spMkLst>
            <pc:docMk/>
            <pc:sldMk cId="2614728453" sldId="570"/>
            <ac:spMk id="36" creationId="{9F71A469-0E89-13AA-B10F-33D97135FA36}"/>
          </ac:spMkLst>
        </pc:spChg>
        <pc:spChg chg="add mod">
          <ac:chgData name="Scott Kay" userId="18b610ae0a59bc4e" providerId="LiveId" clId="{5D4CDA0B-283D-457F-AD09-A15683EAFED2}" dt="2022-10-27T03:14:03.569" v="254" actId="1076"/>
          <ac:spMkLst>
            <pc:docMk/>
            <pc:sldMk cId="2614728453" sldId="570"/>
            <ac:spMk id="37" creationId="{820FEDFC-0C41-D5DB-5BA1-49227947314F}"/>
          </ac:spMkLst>
        </pc:spChg>
        <pc:spChg chg="add mod">
          <ac:chgData name="Scott Kay" userId="18b610ae0a59bc4e" providerId="LiveId" clId="{5D4CDA0B-283D-457F-AD09-A15683EAFED2}" dt="2022-10-27T03:16:38.212" v="327" actId="207"/>
          <ac:spMkLst>
            <pc:docMk/>
            <pc:sldMk cId="2614728453" sldId="570"/>
            <ac:spMk id="38" creationId="{7B33173E-4234-5381-8117-AB76B7FF9468}"/>
          </ac:spMkLst>
        </pc:spChg>
        <pc:spChg chg="add mod">
          <ac:chgData name="Scott Kay" userId="18b610ae0a59bc4e" providerId="LiveId" clId="{5D4CDA0B-283D-457F-AD09-A15683EAFED2}" dt="2022-10-27T03:16:13.492" v="321" actId="207"/>
          <ac:spMkLst>
            <pc:docMk/>
            <pc:sldMk cId="2614728453" sldId="570"/>
            <ac:spMk id="39" creationId="{28C7634B-3B35-9D2E-F6C2-32A3EE6DC0EB}"/>
          </ac:spMkLst>
        </pc:spChg>
        <pc:spChg chg="add mod">
          <ac:chgData name="Scott Kay" userId="18b610ae0a59bc4e" providerId="LiveId" clId="{5D4CDA0B-283D-457F-AD09-A15683EAFED2}" dt="2022-10-27T03:14:20.990" v="265" actId="688"/>
          <ac:spMkLst>
            <pc:docMk/>
            <pc:sldMk cId="2614728453" sldId="570"/>
            <ac:spMk id="40" creationId="{26646ABE-75C0-83A6-5C73-5A25BC8B38A5}"/>
          </ac:spMkLst>
        </pc:spChg>
        <pc:spChg chg="add mod">
          <ac:chgData name="Scott Kay" userId="18b610ae0a59bc4e" providerId="LiveId" clId="{5D4CDA0B-283D-457F-AD09-A15683EAFED2}" dt="2022-10-27T03:16:48.974" v="328" actId="207"/>
          <ac:spMkLst>
            <pc:docMk/>
            <pc:sldMk cId="2614728453" sldId="570"/>
            <ac:spMk id="41" creationId="{81104650-BA2A-FA89-C900-E58050E24C51}"/>
          </ac:spMkLst>
        </pc:spChg>
        <pc:spChg chg="add del mod">
          <ac:chgData name="Scott Kay" userId="18b610ae0a59bc4e" providerId="LiveId" clId="{5D4CDA0B-283D-457F-AD09-A15683EAFED2}" dt="2022-10-27T03:15:24.048" v="309" actId="478"/>
          <ac:spMkLst>
            <pc:docMk/>
            <pc:sldMk cId="2614728453" sldId="570"/>
            <ac:spMk id="42" creationId="{36969373-9A5F-5427-D406-E7ACD6F9CC69}"/>
          </ac:spMkLst>
        </pc:spChg>
        <pc:spChg chg="add del mod">
          <ac:chgData name="Scott Kay" userId="18b610ae0a59bc4e" providerId="LiveId" clId="{5D4CDA0B-283D-457F-AD09-A15683EAFED2}" dt="2022-10-27T03:14:34.217" v="272" actId="478"/>
          <ac:spMkLst>
            <pc:docMk/>
            <pc:sldMk cId="2614728453" sldId="570"/>
            <ac:spMk id="43" creationId="{5663FEEF-854A-0FE5-E814-22FBE5D2266E}"/>
          </ac:spMkLst>
        </pc:spChg>
        <pc:spChg chg="add mod">
          <ac:chgData name="Scott Kay" userId="18b610ae0a59bc4e" providerId="LiveId" clId="{5D4CDA0B-283D-457F-AD09-A15683EAFED2}" dt="2022-10-27T03:15:25.093" v="310" actId="1076"/>
          <ac:spMkLst>
            <pc:docMk/>
            <pc:sldMk cId="2614728453" sldId="570"/>
            <ac:spMk id="44" creationId="{29A3A30E-802F-92EB-1A63-8E7F7FFC1712}"/>
          </ac:spMkLst>
        </pc:spChg>
        <pc:spChg chg="add mod">
          <ac:chgData name="Scott Kay" userId="18b610ae0a59bc4e" providerId="LiveId" clId="{5D4CDA0B-283D-457F-AD09-A15683EAFED2}" dt="2022-10-27T03:16:51.855" v="329" actId="207"/>
          <ac:spMkLst>
            <pc:docMk/>
            <pc:sldMk cId="2614728453" sldId="570"/>
            <ac:spMk id="45" creationId="{8ED9F920-6EAB-A97C-2383-DBFFF536355D}"/>
          </ac:spMkLst>
        </pc:spChg>
        <pc:spChg chg="add mod">
          <ac:chgData name="Scott Kay" userId="18b610ae0a59bc4e" providerId="LiveId" clId="{5D4CDA0B-283D-457F-AD09-A15683EAFED2}" dt="2022-10-27T03:16:34.672" v="326" actId="207"/>
          <ac:spMkLst>
            <pc:docMk/>
            <pc:sldMk cId="2614728453" sldId="570"/>
            <ac:spMk id="46" creationId="{7DE1F607-E3E2-1600-B5AE-C5BB5B483986}"/>
          </ac:spMkLst>
        </pc:spChg>
        <pc:spChg chg="add mod">
          <ac:chgData name="Scott Kay" userId="18b610ae0a59bc4e" providerId="LiveId" clId="{5D4CDA0B-283D-457F-AD09-A15683EAFED2}" dt="2022-10-27T03:15:08.361" v="299" actId="1076"/>
          <ac:spMkLst>
            <pc:docMk/>
            <pc:sldMk cId="2614728453" sldId="570"/>
            <ac:spMk id="47" creationId="{59C0CF79-E068-5648-129C-CBD2EE814BD1}"/>
          </ac:spMkLst>
        </pc:spChg>
        <pc:spChg chg="add mod">
          <ac:chgData name="Scott Kay" userId="18b610ae0a59bc4e" providerId="LiveId" clId="{5D4CDA0B-283D-457F-AD09-A15683EAFED2}" dt="2022-10-27T03:17:00.142" v="332" actId="207"/>
          <ac:spMkLst>
            <pc:docMk/>
            <pc:sldMk cId="2614728453" sldId="570"/>
            <ac:spMk id="48" creationId="{255261E7-2744-BE96-728D-FB6F6E22FD91}"/>
          </ac:spMkLst>
        </pc:spChg>
        <pc:grpChg chg="del">
          <ac:chgData name="Scott Kay" userId="18b610ae0a59bc4e" providerId="LiveId" clId="{5D4CDA0B-283D-457F-AD09-A15683EAFED2}" dt="2022-10-27T03:04:08.779" v="47" actId="165"/>
          <ac:grpSpMkLst>
            <pc:docMk/>
            <pc:sldMk cId="2614728453" sldId="570"/>
            <ac:grpSpMk id="10" creationId="{E01C4583-966A-9765-75BE-C4AF670D0740}"/>
          </ac:grpSpMkLst>
        </pc:grpChg>
        <pc:grpChg chg="add mod">
          <ac:chgData name="Scott Kay" userId="18b610ae0a59bc4e" providerId="LiveId" clId="{5D4CDA0B-283D-457F-AD09-A15683EAFED2}" dt="2022-10-27T03:11:17.731" v="174" actId="1035"/>
          <ac:grpSpMkLst>
            <pc:docMk/>
            <pc:sldMk cId="2614728453" sldId="570"/>
            <ac:grpSpMk id="13" creationId="{A90FE10C-2FA3-432F-9FCC-99044A5E73E3}"/>
          </ac:grpSpMkLst>
        </pc:grpChg>
        <pc:picChg chg="add del mod">
          <ac:chgData name="Scott Kay" userId="18b610ae0a59bc4e" providerId="LiveId" clId="{5D4CDA0B-283D-457F-AD09-A15683EAFED2}" dt="2022-10-27T02:59:41.922" v="45" actId="478"/>
          <ac:picMkLst>
            <pc:docMk/>
            <pc:sldMk cId="2614728453" sldId="570"/>
            <ac:picMk id="3" creationId="{C3B7E489-234D-7C19-4E7E-F1E9B76ABA64}"/>
          </ac:picMkLst>
        </pc:picChg>
        <pc:picChg chg="del">
          <ac:chgData name="Scott Kay" userId="18b610ae0a59bc4e" providerId="LiveId" clId="{5D4CDA0B-283D-457F-AD09-A15683EAFED2}" dt="2022-10-27T03:04:19.573" v="60" actId="478"/>
          <ac:picMkLst>
            <pc:docMk/>
            <pc:sldMk cId="2614728453" sldId="570"/>
            <ac:picMk id="4" creationId="{4D397C97-1C45-247F-E3ED-4BC9A7D83781}"/>
          </ac:picMkLst>
        </pc:picChg>
        <pc:picChg chg="add mod">
          <ac:chgData name="Scott Kay" userId="18b610ae0a59bc4e" providerId="LiveId" clId="{5D4CDA0B-283D-457F-AD09-A15683EAFED2}" dt="2022-10-27T03:07:21.959" v="114" actId="164"/>
          <ac:picMkLst>
            <pc:docMk/>
            <pc:sldMk cId="2614728453" sldId="570"/>
            <ac:picMk id="11" creationId="{ACB6AA11-081F-3020-7E9E-DCCB66567C5D}"/>
          </ac:picMkLst>
        </pc:picChg>
        <pc:picChg chg="add del mod">
          <ac:chgData name="Scott Kay" userId="18b610ae0a59bc4e" providerId="LiveId" clId="{5D4CDA0B-283D-457F-AD09-A15683EAFED2}" dt="2022-10-27T03:17:06.543" v="334" actId="478"/>
          <ac:picMkLst>
            <pc:docMk/>
            <pc:sldMk cId="2614728453" sldId="570"/>
            <ac:picMk id="16" creationId="{9B421DF0-B7A5-7213-FE4B-05E878BACB5F}"/>
          </ac:picMkLst>
        </pc:picChg>
        <pc:picChg chg="add del mod">
          <ac:chgData name="Scott Kay" userId="18b610ae0a59bc4e" providerId="LiveId" clId="{5D4CDA0B-283D-457F-AD09-A15683EAFED2}" dt="2022-10-27T03:05:51.704" v="62" actId="478"/>
          <ac:picMkLst>
            <pc:docMk/>
            <pc:sldMk cId="2614728453" sldId="570"/>
            <ac:picMk id="1026" creationId="{F9F3C92F-2A4E-5004-F6FD-75AEB0CC5A7A}"/>
          </ac:picMkLst>
        </pc:picChg>
      </pc:sldChg>
      <pc:sldChg chg="modSp del mod">
        <pc:chgData name="Scott Kay" userId="18b610ae0a59bc4e" providerId="LiveId" clId="{5D4CDA0B-283D-457F-AD09-A15683EAFED2}" dt="2022-10-27T03:26:12.977" v="404" actId="47"/>
        <pc:sldMkLst>
          <pc:docMk/>
          <pc:sldMk cId="326057807" sldId="1026"/>
        </pc:sldMkLst>
        <pc:spChg chg="mod">
          <ac:chgData name="Scott Kay" userId="18b610ae0a59bc4e" providerId="LiveId" clId="{5D4CDA0B-283D-457F-AD09-A15683EAFED2}" dt="2022-10-24T05:25:16.398" v="5" actId="20577"/>
          <ac:spMkLst>
            <pc:docMk/>
            <pc:sldMk cId="326057807" sldId="1026"/>
            <ac:spMk id="4" creationId="{2EB04DD7-6805-42CB-9A63-C2348C580962}"/>
          </ac:spMkLst>
        </pc:spChg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2703374542" sldId="1107"/>
        </pc:sldMkLst>
      </pc:sldChg>
      <pc:sldChg chg="del">
        <pc:chgData name="Scott Kay" userId="18b610ae0a59bc4e" providerId="LiveId" clId="{5D4CDA0B-283D-457F-AD09-A15683EAFED2}" dt="2022-10-27T03:11:24.251" v="175" actId="47"/>
        <pc:sldMkLst>
          <pc:docMk/>
          <pc:sldMk cId="2012333887" sldId="1126"/>
        </pc:sldMkLst>
      </pc:sldChg>
      <pc:sldChg chg="delSp modSp add del mod ord">
        <pc:chgData name="Scott Kay" userId="18b610ae0a59bc4e" providerId="LiveId" clId="{5D4CDA0B-283D-457F-AD09-A15683EAFED2}" dt="2022-11-02T01:25:28.259" v="452" actId="12788"/>
        <pc:sldMkLst>
          <pc:docMk/>
          <pc:sldMk cId="3014585078" sldId="1139"/>
        </pc:sldMkLst>
        <pc:grpChg chg="del">
          <ac:chgData name="Scott Kay" userId="18b610ae0a59bc4e" providerId="LiveId" clId="{5D4CDA0B-283D-457F-AD09-A15683EAFED2}" dt="2022-11-02T01:25:22.315" v="450" actId="165"/>
          <ac:grpSpMkLst>
            <pc:docMk/>
            <pc:sldMk cId="3014585078" sldId="1139"/>
            <ac:grpSpMk id="7" creationId="{50B7100C-8442-FA73-41E1-2EDE82D103B0}"/>
          </ac:grpSpMkLst>
        </pc:grpChg>
        <pc:picChg chg="del mod topLvl">
          <ac:chgData name="Scott Kay" userId="18b610ae0a59bc4e" providerId="LiveId" clId="{5D4CDA0B-283D-457F-AD09-A15683EAFED2}" dt="2022-11-02T01:25:24.108" v="451" actId="478"/>
          <ac:picMkLst>
            <pc:docMk/>
            <pc:sldMk cId="3014585078" sldId="1139"/>
            <ac:picMk id="5" creationId="{DE6C5495-4893-2EA2-A26D-6D762934B325}"/>
          </ac:picMkLst>
        </pc:picChg>
        <pc:picChg chg="mod topLvl">
          <ac:chgData name="Scott Kay" userId="18b610ae0a59bc4e" providerId="LiveId" clId="{5D4CDA0B-283D-457F-AD09-A15683EAFED2}" dt="2022-11-02T01:25:28.259" v="452" actId="12788"/>
          <ac:picMkLst>
            <pc:docMk/>
            <pc:sldMk cId="3014585078" sldId="1139"/>
            <ac:picMk id="6" creationId="{BCB361AC-7264-96EF-776A-F6A40B67B83F}"/>
          </ac:picMkLst>
        </pc:picChg>
      </pc:sldChg>
      <pc:sldChg chg="del">
        <pc:chgData name="Scott Kay" userId="18b610ae0a59bc4e" providerId="LiveId" clId="{5D4CDA0B-283D-457F-AD09-A15683EAFED2}" dt="2022-10-24T05:24:57.329" v="0" actId="47"/>
        <pc:sldMkLst>
          <pc:docMk/>
          <pc:sldMk cId="3817068814" sldId="1140"/>
        </pc:sldMkLst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392110807" sldId="1145"/>
        </pc:sldMkLst>
      </pc:sldChg>
      <pc:sldChg chg="addSp delSp modSp mod ord">
        <pc:chgData name="Scott Kay" userId="18b610ae0a59bc4e" providerId="LiveId" clId="{5D4CDA0B-283D-457F-AD09-A15683EAFED2}" dt="2022-11-02T04:54:04.770" v="523" actId="12788"/>
        <pc:sldMkLst>
          <pc:docMk/>
          <pc:sldMk cId="1026194030" sldId="1149"/>
        </pc:sldMkLst>
        <pc:spChg chg="mod">
          <ac:chgData name="Scott Kay" userId="18b610ae0a59bc4e" providerId="LiveId" clId="{5D4CDA0B-283D-457F-AD09-A15683EAFED2}" dt="2022-10-27T03:24:50.260" v="400" actId="12788"/>
          <ac:spMkLst>
            <pc:docMk/>
            <pc:sldMk cId="1026194030" sldId="1149"/>
            <ac:spMk id="2" creationId="{00000000-0000-0000-0000-000000000000}"/>
          </ac:spMkLst>
        </pc:spChg>
        <pc:spChg chg="mod">
          <ac:chgData name="Scott Kay" userId="18b610ae0a59bc4e" providerId="LiveId" clId="{5D4CDA0B-283D-457F-AD09-A15683EAFED2}" dt="2022-10-24T05:25:39.754" v="18" actId="20577"/>
          <ac:spMkLst>
            <pc:docMk/>
            <pc:sldMk cId="1026194030" sldId="1149"/>
            <ac:spMk id="6" creationId="{C1EB0E3B-985B-48AE-B655-1DA406D01973}"/>
          </ac:spMkLst>
        </pc:spChg>
        <pc:picChg chg="add mod ord">
          <ac:chgData name="Scott Kay" userId="18b610ae0a59bc4e" providerId="LiveId" clId="{5D4CDA0B-283D-457F-AD09-A15683EAFED2}" dt="2022-11-02T04:54:04.770" v="523" actId="12788"/>
          <ac:picMkLst>
            <pc:docMk/>
            <pc:sldMk cId="1026194030" sldId="1149"/>
            <ac:picMk id="4" creationId="{E500FBE7-4559-80EA-EA1A-5B2EF9D78A14}"/>
          </ac:picMkLst>
        </pc:picChg>
        <pc:picChg chg="del">
          <ac:chgData name="Scott Kay" userId="18b610ae0a59bc4e" providerId="LiveId" clId="{5D4CDA0B-283D-457F-AD09-A15683EAFED2}" dt="2022-11-02T04:54:01.766" v="522" actId="478"/>
          <ac:picMkLst>
            <pc:docMk/>
            <pc:sldMk cId="1026194030" sldId="1149"/>
            <ac:picMk id="8" creationId="{DCE63E86-2179-4D68-A9CE-B876DA910130}"/>
          </ac:picMkLst>
        </pc:picChg>
      </pc:sldChg>
      <pc:sldChg chg="addSp delSp modSp mod ord">
        <pc:chgData name="Scott Kay" userId="18b610ae0a59bc4e" providerId="LiveId" clId="{5D4CDA0B-283D-457F-AD09-A15683EAFED2}" dt="2022-11-02T04:53:39.612" v="513" actId="478"/>
        <pc:sldMkLst>
          <pc:docMk/>
          <pc:sldMk cId="2653870669" sldId="1150"/>
        </pc:sldMkLst>
        <pc:spChg chg="mod">
          <ac:chgData name="Scott Kay" userId="18b610ae0a59bc4e" providerId="LiveId" clId="{5D4CDA0B-283D-457F-AD09-A15683EAFED2}" dt="2022-10-27T03:24:56.228" v="401" actId="2711"/>
          <ac:spMkLst>
            <pc:docMk/>
            <pc:sldMk cId="2653870669" sldId="1150"/>
            <ac:spMk id="2" creationId="{00000000-0000-0000-0000-000000000000}"/>
          </ac:spMkLst>
        </pc:spChg>
        <pc:spChg chg="mod">
          <ac:chgData name="Scott Kay" userId="18b610ae0a59bc4e" providerId="LiveId" clId="{5D4CDA0B-283D-457F-AD09-A15683EAFED2}" dt="2022-10-27T03:25:06.202" v="403" actId="20577"/>
          <ac:spMkLst>
            <pc:docMk/>
            <pc:sldMk cId="2653870669" sldId="1150"/>
            <ac:spMk id="5" creationId="{73304A42-172A-4B39-A714-72DB77C99E47}"/>
          </ac:spMkLst>
        </pc:spChg>
        <pc:graphicFrameChg chg="add del mod">
          <ac:chgData name="Scott Kay" userId="18b610ae0a59bc4e" providerId="LiveId" clId="{5D4CDA0B-283D-457F-AD09-A15683EAFED2}" dt="2022-11-02T04:51:56.444" v="499" actId="478"/>
          <ac:graphicFrameMkLst>
            <pc:docMk/>
            <pc:sldMk cId="2653870669" sldId="1150"/>
            <ac:graphicFrameMk id="3" creationId="{AE43DC2A-BBCB-E282-C4BC-D30029B4F632}"/>
          </ac:graphicFrameMkLst>
        </pc:graphicFrameChg>
        <pc:picChg chg="del mod">
          <ac:chgData name="Scott Kay" userId="18b610ae0a59bc4e" providerId="LiveId" clId="{5D4CDA0B-283D-457F-AD09-A15683EAFED2}" dt="2022-11-02T04:53:39.612" v="513" actId="478"/>
          <ac:picMkLst>
            <pc:docMk/>
            <pc:sldMk cId="2653870669" sldId="1150"/>
            <ac:picMk id="4" creationId="{57C6EE3D-BF76-43ED-BB71-1088F57AE1EC}"/>
          </ac:picMkLst>
        </pc:picChg>
        <pc:picChg chg="add mod ord">
          <ac:chgData name="Scott Kay" userId="18b610ae0a59bc4e" providerId="LiveId" clId="{5D4CDA0B-283D-457F-AD09-A15683EAFED2}" dt="2022-11-02T04:53:38.477" v="512" actId="167"/>
          <ac:picMkLst>
            <pc:docMk/>
            <pc:sldMk cId="2653870669" sldId="1150"/>
            <ac:picMk id="7" creationId="{5998F1AD-1132-3790-04C2-0A702EF60E36}"/>
          </ac:picMkLst>
        </pc:picChg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3795686522" sldId="1151"/>
        </pc:sldMkLst>
      </pc:sldChg>
      <pc:sldChg chg="addSp delSp modSp del mod delAnim modAnim">
        <pc:chgData name="Scott Kay" userId="18b610ae0a59bc4e" providerId="LiveId" clId="{5D4CDA0B-283D-457F-AD09-A15683EAFED2}" dt="2022-10-27T03:29:05.508" v="424" actId="47"/>
        <pc:sldMkLst>
          <pc:docMk/>
          <pc:sldMk cId="2751519503" sldId="1160"/>
        </pc:sldMkLst>
        <pc:spChg chg="add del mod">
          <ac:chgData name="Scott Kay" userId="18b610ae0a59bc4e" providerId="LiveId" clId="{5D4CDA0B-283D-457F-AD09-A15683EAFED2}" dt="2022-10-27T02:58:12.596" v="36" actId="478"/>
          <ac:spMkLst>
            <pc:docMk/>
            <pc:sldMk cId="2751519503" sldId="1160"/>
            <ac:spMk id="3" creationId="{C39D7105-667F-3B56-662B-60F34DF9B920}"/>
          </ac:spMkLst>
        </pc:spChg>
        <pc:spChg chg="del">
          <ac:chgData name="Scott Kay" userId="18b610ae0a59bc4e" providerId="LiveId" clId="{5D4CDA0B-283D-457F-AD09-A15683EAFED2}" dt="2022-10-24T05:26:22.821" v="24" actId="478"/>
          <ac:spMkLst>
            <pc:docMk/>
            <pc:sldMk cId="2751519503" sldId="1160"/>
            <ac:spMk id="12" creationId="{87F7994A-DF32-4F32-8EF9-7A007DBEF2EB}"/>
          </ac:spMkLst>
        </pc:spChg>
        <pc:spChg chg="del mod">
          <ac:chgData name="Scott Kay" userId="18b610ae0a59bc4e" providerId="LiveId" clId="{5D4CDA0B-283D-457F-AD09-A15683EAFED2}" dt="2022-10-24T05:26:23.870" v="25" actId="478"/>
          <ac:spMkLst>
            <pc:docMk/>
            <pc:sldMk cId="2751519503" sldId="1160"/>
            <ac:spMk id="16" creationId="{BABF3815-2B71-4524-856B-54E5DBB031B1}"/>
          </ac:spMkLst>
        </pc:spChg>
        <pc:grpChg chg="del">
          <ac:chgData name="Scott Kay" userId="18b610ae0a59bc4e" providerId="LiveId" clId="{5D4CDA0B-283D-457F-AD09-A15683EAFED2}" dt="2022-10-24T05:26:20.885" v="22" actId="478"/>
          <ac:grpSpMkLst>
            <pc:docMk/>
            <pc:sldMk cId="2751519503" sldId="1160"/>
            <ac:grpSpMk id="51" creationId="{A468A82B-DBD1-4FD5-9F55-82D42F59238A}"/>
          </ac:grpSpMkLst>
        </pc:grpChg>
        <pc:picChg chg="del">
          <ac:chgData name="Scott Kay" userId="18b610ae0a59bc4e" providerId="LiveId" clId="{5D4CDA0B-283D-457F-AD09-A15683EAFED2}" dt="2022-10-24T05:26:17.314" v="21" actId="478"/>
          <ac:picMkLst>
            <pc:docMk/>
            <pc:sldMk cId="2751519503" sldId="1160"/>
            <ac:picMk id="11" creationId="{C79CB295-2B13-41FB-9C30-C26B4C9CA96C}"/>
          </ac:picMkLst>
        </pc:picChg>
        <pc:cxnChg chg="del">
          <ac:chgData name="Scott Kay" userId="18b610ae0a59bc4e" providerId="LiveId" clId="{5D4CDA0B-283D-457F-AD09-A15683EAFED2}" dt="2022-10-24T05:26:16.940" v="20" actId="478"/>
          <ac:cxnSpMkLst>
            <pc:docMk/>
            <pc:sldMk cId="2751519503" sldId="1160"/>
            <ac:cxnSpMk id="10" creationId="{BC1E1B45-4A4E-4112-AF25-D715CA79970F}"/>
          </ac:cxnSpMkLst>
        </pc:cxnChg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134030920" sldId="1161"/>
        </pc:sldMkLst>
      </pc:sldChg>
      <pc:sldChg chg="addSp delSp modSp add mod">
        <pc:chgData name="Scott Kay" userId="18b610ae0a59bc4e" providerId="LiveId" clId="{5D4CDA0B-283D-457F-AD09-A15683EAFED2}" dt="2022-11-02T04:54:22.444" v="524" actId="404"/>
        <pc:sldMkLst>
          <pc:docMk/>
          <pc:sldMk cId="1212192139" sldId="1161"/>
        </pc:sldMkLst>
        <pc:spChg chg="del">
          <ac:chgData name="Scott Kay" userId="18b610ae0a59bc4e" providerId="LiveId" clId="{5D4CDA0B-283D-457F-AD09-A15683EAFED2}" dt="2022-10-27T03:20:27.365" v="340" actId="478"/>
          <ac:spMkLst>
            <pc:docMk/>
            <pc:sldMk cId="1212192139" sldId="1161"/>
            <ac:spMk id="2" creationId="{3020FAA1-1A29-67BC-3969-F061D967ECCA}"/>
          </ac:spMkLst>
        </pc:spChg>
        <pc:spChg chg="add del mod">
          <ac:chgData name="Scott Kay" userId="18b610ae0a59bc4e" providerId="LiveId" clId="{5D4CDA0B-283D-457F-AD09-A15683EAFED2}" dt="2022-11-02T01:26:09.498" v="458" actId="478"/>
          <ac:spMkLst>
            <pc:docMk/>
            <pc:sldMk cId="1212192139" sldId="1161"/>
            <ac:spMk id="2" creationId="{DD9CA24C-1EB6-3976-9390-679C7EB4916A}"/>
          </ac:spMkLst>
        </pc:spChg>
        <pc:spChg chg="add del mod">
          <ac:chgData name="Scott Kay" userId="18b610ae0a59bc4e" providerId="LiveId" clId="{5D4CDA0B-283D-457F-AD09-A15683EAFED2}" dt="2022-11-02T01:26:08.512" v="457"/>
          <ac:spMkLst>
            <pc:docMk/>
            <pc:sldMk cId="1212192139" sldId="1161"/>
            <ac:spMk id="3" creationId="{067098C3-3A57-EE0C-6255-8342127614FB}"/>
          </ac:spMkLst>
        </pc:spChg>
        <pc:spChg chg="del">
          <ac:chgData name="Scott Kay" userId="18b610ae0a59bc4e" providerId="LiveId" clId="{5D4CDA0B-283D-457F-AD09-A15683EAFED2}" dt="2022-10-27T03:20:28.954" v="341" actId="478"/>
          <ac:spMkLst>
            <pc:docMk/>
            <pc:sldMk cId="1212192139" sldId="1161"/>
            <ac:spMk id="3" creationId="{A49EAE6B-252F-B54D-ED7E-3448D4BD6EA7}"/>
          </ac:spMkLst>
        </pc:spChg>
        <pc:spChg chg="del">
          <ac:chgData name="Scott Kay" userId="18b610ae0a59bc4e" providerId="LiveId" clId="{5D4CDA0B-283D-457F-AD09-A15683EAFED2}" dt="2022-10-27T03:20:35.886" v="344" actId="478"/>
          <ac:spMkLst>
            <pc:docMk/>
            <pc:sldMk cId="1212192139" sldId="1161"/>
            <ac:spMk id="4" creationId="{17609E81-8269-2DC8-8C57-5629F22E39BF}"/>
          </ac:spMkLst>
        </pc:spChg>
        <pc:spChg chg="add del mod">
          <ac:chgData name="Scott Kay" userId="18b610ae0a59bc4e" providerId="LiveId" clId="{5D4CDA0B-283D-457F-AD09-A15683EAFED2}" dt="2022-11-02T01:26:08.512" v="457"/>
          <ac:spMkLst>
            <pc:docMk/>
            <pc:sldMk cId="1212192139" sldId="1161"/>
            <ac:spMk id="4" creationId="{E0FA5DD0-DF73-6D2E-021C-2682D777B757}"/>
          </ac:spMkLst>
        </pc:spChg>
        <pc:spChg chg="add del mod">
          <ac:chgData name="Scott Kay" userId="18b610ae0a59bc4e" providerId="LiveId" clId="{5D4CDA0B-283D-457F-AD09-A15683EAFED2}" dt="2022-11-02T01:26:20.449" v="470" actId="478"/>
          <ac:spMkLst>
            <pc:docMk/>
            <pc:sldMk cId="1212192139" sldId="1161"/>
            <ac:spMk id="5" creationId="{400BA47C-DE38-4EDD-5FD5-334E5BAA8DEA}"/>
          </ac:spMkLst>
        </pc:spChg>
        <pc:spChg chg="add del mod">
          <ac:chgData name="Scott Kay" userId="18b610ae0a59bc4e" providerId="LiveId" clId="{5D4CDA0B-283D-457F-AD09-A15683EAFED2}" dt="2022-11-02T01:26:20.449" v="470" actId="478"/>
          <ac:spMkLst>
            <pc:docMk/>
            <pc:sldMk cId="1212192139" sldId="1161"/>
            <ac:spMk id="6" creationId="{5B50EC97-167A-33FA-AC82-548A839A0536}"/>
          </ac:spMkLst>
        </pc:spChg>
        <pc:spChg chg="add del mod">
          <ac:chgData name="Scott Kay" userId="18b610ae0a59bc4e" providerId="LiveId" clId="{5D4CDA0B-283D-457F-AD09-A15683EAFED2}" dt="2022-11-02T01:26:07.174" v="455" actId="478"/>
          <ac:spMkLst>
            <pc:docMk/>
            <pc:sldMk cId="1212192139" sldId="1161"/>
            <ac:spMk id="8" creationId="{5318113D-1EAC-0DDB-C400-D5D96074118B}"/>
          </ac:spMkLst>
        </pc:spChg>
        <pc:spChg chg="add del mod">
          <ac:chgData name="Scott Kay" userId="18b610ae0a59bc4e" providerId="LiveId" clId="{5D4CDA0B-283D-457F-AD09-A15683EAFED2}" dt="2022-11-02T01:26:07.174" v="455" actId="478"/>
          <ac:spMkLst>
            <pc:docMk/>
            <pc:sldMk cId="1212192139" sldId="1161"/>
            <ac:spMk id="9" creationId="{FBA10EFB-46C3-1917-83C5-F3D9A133BF07}"/>
          </ac:spMkLst>
        </pc:spChg>
        <pc:spChg chg="add mod">
          <ac:chgData name="Scott Kay" userId="18b610ae0a59bc4e" providerId="LiveId" clId="{5D4CDA0B-283D-457F-AD09-A15683EAFED2}" dt="2022-11-02T04:54:22.444" v="524" actId="404"/>
          <ac:spMkLst>
            <pc:docMk/>
            <pc:sldMk cId="1212192139" sldId="1161"/>
            <ac:spMk id="10" creationId="{7357D732-C5BD-990A-934E-A27EAA4D97D5}"/>
          </ac:spMkLst>
        </pc:spChg>
        <pc:spChg chg="add del mod">
          <ac:chgData name="Scott Kay" userId="18b610ae0a59bc4e" providerId="LiveId" clId="{5D4CDA0B-283D-457F-AD09-A15683EAFED2}" dt="2022-10-27T03:21:56.500" v="382" actId="478"/>
          <ac:spMkLst>
            <pc:docMk/>
            <pc:sldMk cId="1212192139" sldId="1161"/>
            <ac:spMk id="11" creationId="{39BAFDB0-1BDF-B38D-BD64-9720DB0E60CD}"/>
          </ac:spMkLst>
        </pc:spChg>
        <pc:spChg chg="add del mod">
          <ac:chgData name="Scott Kay" userId="18b610ae0a59bc4e" providerId="LiveId" clId="{5D4CDA0B-283D-457F-AD09-A15683EAFED2}" dt="2022-10-27T03:21:58.671" v="384" actId="478"/>
          <ac:spMkLst>
            <pc:docMk/>
            <pc:sldMk cId="1212192139" sldId="1161"/>
            <ac:spMk id="13" creationId="{EE3D537E-536E-839F-848C-570AFDE96F1B}"/>
          </ac:spMkLst>
        </pc:spChg>
        <pc:spChg chg="mod">
          <ac:chgData name="Scott Kay" userId="18b610ae0a59bc4e" providerId="LiveId" clId="{5D4CDA0B-283D-457F-AD09-A15683EAFED2}" dt="2022-10-27T03:22:01.690" v="385" actId="207"/>
          <ac:spMkLst>
            <pc:docMk/>
            <pc:sldMk cId="1212192139" sldId="1161"/>
            <ac:spMk id="15" creationId="{DD668C19-B9E4-AC34-A8B1-4808DD0A9AE2}"/>
          </ac:spMkLst>
        </pc:spChg>
        <pc:spChg chg="del">
          <ac:chgData name="Scott Kay" userId="18b610ae0a59bc4e" providerId="LiveId" clId="{5D4CDA0B-283D-457F-AD09-A15683EAFED2}" dt="2022-10-27T03:20:35.886" v="344" actId="478"/>
          <ac:spMkLst>
            <pc:docMk/>
            <pc:sldMk cId="1212192139" sldId="1161"/>
            <ac:spMk id="19" creationId="{65557454-7D1A-232A-5C79-3F68ECA230BD}"/>
          </ac:spMkLst>
        </pc:spChg>
        <pc:grpChg chg="del">
          <ac:chgData name="Scott Kay" userId="18b610ae0a59bc4e" providerId="LiveId" clId="{5D4CDA0B-283D-457F-AD09-A15683EAFED2}" dt="2022-10-27T03:20:35.886" v="344" actId="478"/>
          <ac:grpSpMkLst>
            <pc:docMk/>
            <pc:sldMk cId="1212192139" sldId="1161"/>
            <ac:grpSpMk id="7" creationId="{50B7100C-8442-FA73-41E1-2EDE82D103B0}"/>
          </ac:grpSpMkLst>
        </pc:grpChg>
        <pc:grpChg chg="add mod">
          <ac:chgData name="Scott Kay" userId="18b610ae0a59bc4e" providerId="LiveId" clId="{5D4CDA0B-283D-457F-AD09-A15683EAFED2}" dt="2022-11-02T01:26:44.448" v="493" actId="1035"/>
          <ac:grpSpMkLst>
            <pc:docMk/>
            <pc:sldMk cId="1212192139" sldId="1161"/>
            <ac:grpSpMk id="14" creationId="{336B2176-691D-8BA2-9D99-9101E83FA9B2}"/>
          </ac:grpSpMkLst>
        </pc:grpChg>
        <pc:picChg chg="mod">
          <ac:chgData name="Scott Kay" userId="18b610ae0a59bc4e" providerId="LiveId" clId="{5D4CDA0B-283D-457F-AD09-A15683EAFED2}" dt="2022-11-02T01:26:42.170" v="491" actId="1035"/>
          <ac:picMkLst>
            <pc:docMk/>
            <pc:sldMk cId="1212192139" sldId="1161"/>
            <ac:picMk id="16" creationId="{C6416D8B-6361-14B9-3250-67BB3E8ACF5D}"/>
          </ac:picMkLst>
        </pc:picChg>
      </pc:sldChg>
      <pc:sldChg chg="add del">
        <pc:chgData name="Scott Kay" userId="18b610ae0a59bc4e" providerId="LiveId" clId="{5D4CDA0B-283D-457F-AD09-A15683EAFED2}" dt="2022-10-27T02:57:57.726" v="28" actId="47"/>
        <pc:sldMkLst>
          <pc:docMk/>
          <pc:sldMk cId="2665336986" sldId="1161"/>
        </pc:sldMkLst>
      </pc:sldChg>
      <pc:sldChg chg="add del setBg">
        <pc:chgData name="Scott Kay" userId="18b610ae0a59bc4e" providerId="LiveId" clId="{5D4CDA0B-283D-457F-AD09-A15683EAFED2}" dt="2022-10-27T02:59:15.631" v="40"/>
        <pc:sldMkLst>
          <pc:docMk/>
          <pc:sldMk cId="3370269519" sldId="1161"/>
        </pc:sldMkLst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191610698" sldId="1162"/>
        </pc:sldMkLst>
      </pc:sldChg>
      <pc:sldChg chg="addSp modSp add mod">
        <pc:chgData name="Scott Kay" userId="18b610ae0a59bc4e" providerId="LiveId" clId="{5D4CDA0B-283D-457F-AD09-A15683EAFED2}" dt="2022-11-02T04:54:39.474" v="525" actId="1076"/>
        <pc:sldMkLst>
          <pc:docMk/>
          <pc:sldMk cId="1673350610" sldId="1162"/>
        </pc:sldMkLst>
        <pc:spChg chg="add mod">
          <ac:chgData name="Scott Kay" userId="18b610ae0a59bc4e" providerId="LiveId" clId="{5D4CDA0B-283D-457F-AD09-A15683EAFED2}" dt="2022-10-27T03:31:43.874" v="430"/>
          <ac:spMkLst>
            <pc:docMk/>
            <pc:sldMk cId="1673350610" sldId="1162"/>
            <ac:spMk id="2" creationId="{96A89897-A885-DA02-F378-3BCCBACF643B}"/>
          </ac:spMkLst>
        </pc:spChg>
        <pc:spChg chg="add mod">
          <ac:chgData name="Scott Kay" userId="18b610ae0a59bc4e" providerId="LiveId" clId="{5D4CDA0B-283D-457F-AD09-A15683EAFED2}" dt="2022-10-27T03:31:50.183" v="445" actId="20577"/>
          <ac:spMkLst>
            <pc:docMk/>
            <pc:sldMk cId="1673350610" sldId="1162"/>
            <ac:spMk id="3" creationId="{5F501370-90F0-21DF-FC6E-576A734BD462}"/>
          </ac:spMkLst>
        </pc:spChg>
        <pc:spChg chg="mod">
          <ac:chgData name="Scott Kay" userId="18b610ae0a59bc4e" providerId="LiveId" clId="{5D4CDA0B-283D-457F-AD09-A15683EAFED2}" dt="2022-11-02T04:54:39.474" v="525" actId="1076"/>
          <ac:spMkLst>
            <pc:docMk/>
            <pc:sldMk cId="1673350610" sldId="1162"/>
            <ac:spMk id="17" creationId="{165DFC0B-B31F-47EB-86D9-2643CF0EF0CF}"/>
          </ac:spMkLst>
        </pc:spChg>
        <pc:grpChg chg="mod">
          <ac:chgData name="Scott Kay" userId="18b610ae0a59bc4e" providerId="LiveId" clId="{5D4CDA0B-283D-457F-AD09-A15683EAFED2}" dt="2022-11-02T04:54:39.474" v="525" actId="1076"/>
          <ac:grpSpMkLst>
            <pc:docMk/>
            <pc:sldMk cId="1673350610" sldId="1162"/>
            <ac:grpSpMk id="37" creationId="{F5899448-0B37-4949-926A-643FCD055E2E}"/>
          </ac:grpSpMkLst>
        </pc:grpChg>
        <pc:picChg chg="mod">
          <ac:chgData name="Scott Kay" userId="18b610ae0a59bc4e" providerId="LiveId" clId="{5D4CDA0B-283D-457F-AD09-A15683EAFED2}" dt="2022-11-02T01:26:56.798" v="494" actId="1076"/>
          <ac:picMkLst>
            <pc:docMk/>
            <pc:sldMk cId="1673350610" sldId="1162"/>
            <ac:picMk id="1026" creationId="{83E77FE3-C197-4F73-8093-1BC26ED95A56}"/>
          </ac:picMkLst>
        </pc:picChg>
        <pc:picChg chg="mod">
          <ac:chgData name="Scott Kay" userId="18b610ae0a59bc4e" providerId="LiveId" clId="{5D4CDA0B-283D-457F-AD09-A15683EAFED2}" dt="2022-11-02T04:54:39.474" v="525" actId="1076"/>
          <ac:picMkLst>
            <pc:docMk/>
            <pc:sldMk cId="1673350610" sldId="1162"/>
            <ac:picMk id="1028" creationId="{8E4FF439-164C-4122-B25E-33350BD88078}"/>
          </ac:picMkLst>
        </pc:picChg>
      </pc:sldChg>
      <pc:sldChg chg="addSp delSp modSp new mod">
        <pc:chgData name="Scott Kay" userId="18b610ae0a59bc4e" providerId="LiveId" clId="{5D4CDA0B-283D-457F-AD09-A15683EAFED2}" dt="2022-10-27T03:27:25.493" v="423" actId="20577"/>
        <pc:sldMkLst>
          <pc:docMk/>
          <pc:sldMk cId="4143586264" sldId="1163"/>
        </pc:sldMkLst>
        <pc:spChg chg="del">
          <ac:chgData name="Scott Kay" userId="18b610ae0a59bc4e" providerId="LiveId" clId="{5D4CDA0B-283D-457F-AD09-A15683EAFED2}" dt="2022-10-27T03:26:24.936" v="406" actId="478"/>
          <ac:spMkLst>
            <pc:docMk/>
            <pc:sldMk cId="4143586264" sldId="1163"/>
            <ac:spMk id="2" creationId="{02C3D067-606B-9216-650D-26B4AC486730}"/>
          </ac:spMkLst>
        </pc:spChg>
        <pc:spChg chg="del">
          <ac:chgData name="Scott Kay" userId="18b610ae0a59bc4e" providerId="LiveId" clId="{5D4CDA0B-283D-457F-AD09-A15683EAFED2}" dt="2022-10-27T03:26:26.016" v="407" actId="478"/>
          <ac:spMkLst>
            <pc:docMk/>
            <pc:sldMk cId="4143586264" sldId="1163"/>
            <ac:spMk id="3" creationId="{62540051-E972-044F-555A-C81C924EDE5E}"/>
          </ac:spMkLst>
        </pc:spChg>
        <pc:spChg chg="add mod">
          <ac:chgData name="Scott Kay" userId="18b610ae0a59bc4e" providerId="LiveId" clId="{5D4CDA0B-283D-457F-AD09-A15683EAFED2}" dt="2022-10-27T03:26:36.356" v="410" actId="2085"/>
          <ac:spMkLst>
            <pc:docMk/>
            <pc:sldMk cId="4143586264" sldId="1163"/>
            <ac:spMk id="4" creationId="{E15093F9-FEBD-1516-E1C8-382BEED3BBF8}"/>
          </ac:spMkLst>
        </pc:spChg>
        <pc:spChg chg="add mod">
          <ac:chgData name="Scott Kay" userId="18b610ae0a59bc4e" providerId="LiveId" clId="{5D4CDA0B-283D-457F-AD09-A15683EAFED2}" dt="2022-10-27T03:27:25.493" v="423" actId="20577"/>
          <ac:spMkLst>
            <pc:docMk/>
            <pc:sldMk cId="4143586264" sldId="1163"/>
            <ac:spMk id="5" creationId="{FBA8BE17-1514-68CF-77CA-FFF7FBB9F034}"/>
          </ac:spMkLst>
        </pc:spChg>
      </pc:sldChg>
      <pc:sldChg chg="addSp delSp add mod">
        <pc:chgData name="Scott Kay" userId="18b610ae0a59bc4e" providerId="LiveId" clId="{5D4CDA0B-283D-457F-AD09-A15683EAFED2}" dt="2022-10-27T03:31:32.873" v="428" actId="478"/>
        <pc:sldMkLst>
          <pc:docMk/>
          <pc:sldMk cId="1339614338" sldId="1164"/>
        </pc:sldMkLst>
        <pc:spChg chg="add">
          <ac:chgData name="Scott Kay" userId="18b610ae0a59bc4e" providerId="LiveId" clId="{5D4CDA0B-283D-457F-AD09-A15683EAFED2}" dt="2022-10-27T03:31:30.239" v="426" actId="22"/>
          <ac:spMkLst>
            <pc:docMk/>
            <pc:sldMk cId="1339614338" sldId="1164"/>
            <ac:spMk id="3" creationId="{6ED1A9C4-BE9F-8B47-13DF-9E15FFFA0699}"/>
          </ac:spMkLst>
        </pc:spChg>
        <pc:spChg chg="del">
          <ac:chgData name="Scott Kay" userId="18b610ae0a59bc4e" providerId="LiveId" clId="{5D4CDA0B-283D-457F-AD09-A15683EAFED2}" dt="2022-10-27T03:31:32.873" v="428" actId="478"/>
          <ac:spMkLst>
            <pc:docMk/>
            <pc:sldMk cId="1339614338" sldId="1164"/>
            <ac:spMk id="4" creationId="{E15093F9-FEBD-1516-E1C8-382BEED3BBF8}"/>
          </ac:spMkLst>
        </pc:spChg>
        <pc:spChg chg="del">
          <ac:chgData name="Scott Kay" userId="18b610ae0a59bc4e" providerId="LiveId" clId="{5D4CDA0B-283D-457F-AD09-A15683EAFED2}" dt="2022-10-27T03:31:32.453" v="427" actId="478"/>
          <ac:spMkLst>
            <pc:docMk/>
            <pc:sldMk cId="1339614338" sldId="1164"/>
            <ac:spMk id="5" creationId="{FBA8BE17-1514-68CF-77CA-FFF7FBB9F034}"/>
          </ac:spMkLst>
        </pc:spChg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866702717" sldId="1166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545097702" sldId="1167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762019857" sldId="1168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134796271" sldId="1169"/>
        </pc:sldMkLst>
      </pc:sldChg>
      <pc:sldChg chg="del">
        <pc:chgData name="Scott Kay" userId="18b610ae0a59bc4e" providerId="LiveId" clId="{5D4CDA0B-283D-457F-AD09-A15683EAFED2}" dt="2022-10-24T05:26:15.102" v="19" actId="47"/>
        <pc:sldMkLst>
          <pc:docMk/>
          <pc:sldMk cId="3153347346" sldId="1172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319313528" sldId="1173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3626009982" sldId="1174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3462959570" sldId="1175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57781302" sldId="1176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889553211" sldId="1178"/>
        </pc:sldMkLst>
      </pc:sldChg>
      <pc:sldChg chg="del ord">
        <pc:chgData name="Scott Kay" userId="18b610ae0a59bc4e" providerId="LiveId" clId="{5D4CDA0B-283D-457F-AD09-A15683EAFED2}" dt="2022-10-24T05:25:10.523" v="3" actId="47"/>
        <pc:sldMkLst>
          <pc:docMk/>
          <pc:sldMk cId="675378242" sldId="1179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747471808" sldId="1180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920309617" sldId="1181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084558119" sldId="1183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554160176" sldId="1184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959292974" sldId="1185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429957857" sldId="1186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119334609" sldId="1187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174043532" sldId="1188"/>
        </pc:sldMkLst>
      </pc:sldChg>
    </pc:docChg>
  </pc:docChgLst>
  <pc:docChgLst>
    <pc:chgData name="Scott Kay" userId="18b610ae0a59bc4e" providerId="LiveId" clId="{9586A232-D5CC-4FB3-88D5-2EFC1530C853}"/>
    <pc:docChg chg="undo custSel addSld delSld modSld sldOrd">
      <pc:chgData name="Scott Kay" userId="18b610ae0a59bc4e" providerId="LiveId" clId="{9586A232-D5CC-4FB3-88D5-2EFC1530C853}" dt="2019-11-13T07:59:00.995" v="1048"/>
      <pc:docMkLst>
        <pc:docMk/>
      </pc:docMkLst>
      <pc:sldChg chg="del">
        <pc:chgData name="Scott Kay" userId="18b610ae0a59bc4e" providerId="LiveId" clId="{9586A232-D5CC-4FB3-88D5-2EFC1530C853}" dt="2019-11-13T06:25:07.354" v="979" actId="2696"/>
        <pc:sldMkLst>
          <pc:docMk/>
          <pc:sldMk cId="1365381285" sldId="726"/>
        </pc:sldMkLst>
      </pc:sldChg>
      <pc:sldChg chg="del">
        <pc:chgData name="Scott Kay" userId="18b610ae0a59bc4e" providerId="LiveId" clId="{9586A232-D5CC-4FB3-88D5-2EFC1530C853}" dt="2019-11-13T06:25:07.354" v="980" actId="2696"/>
        <pc:sldMkLst>
          <pc:docMk/>
          <pc:sldMk cId="1987021164" sldId="738"/>
        </pc:sldMkLst>
      </pc:sldChg>
      <pc:sldChg chg="addSp delSp modSp delAnim modAnim">
        <pc:chgData name="Scott Kay" userId="18b610ae0a59bc4e" providerId="LiveId" clId="{9586A232-D5CC-4FB3-88D5-2EFC1530C853}" dt="2019-11-13T05:38:09.974" v="16"/>
        <pc:sldMkLst>
          <pc:docMk/>
          <pc:sldMk cId="3311345668" sldId="1002"/>
        </pc:sldMkLst>
        <pc:spChg chg="add del mod">
          <ac:chgData name="Scott Kay" userId="18b610ae0a59bc4e" providerId="LiveId" clId="{9586A232-D5CC-4FB3-88D5-2EFC1530C853}" dt="2019-11-13T05:38:08.806" v="15" actId="478"/>
          <ac:spMkLst>
            <pc:docMk/>
            <pc:sldMk cId="3311345668" sldId="1002"/>
            <ac:spMk id="3" creationId="{D3816E36-FBE9-4129-8C3D-4EC953D4C1BF}"/>
          </ac:spMkLst>
        </pc:spChg>
        <pc:spChg chg="del">
          <ac:chgData name="Scott Kay" userId="18b610ae0a59bc4e" providerId="LiveId" clId="{9586A232-D5CC-4FB3-88D5-2EFC1530C853}" dt="2019-11-13T05:38:06.177" v="14" actId="478"/>
          <ac:spMkLst>
            <pc:docMk/>
            <pc:sldMk cId="3311345668" sldId="1002"/>
            <ac:spMk id="6" creationId="{691A4DB4-FBA8-4744-B727-E928040AA5CE}"/>
          </ac:spMkLst>
        </pc:spChg>
        <pc:spChg chg="del">
          <ac:chgData name="Scott Kay" userId="18b610ae0a59bc4e" providerId="LiveId" clId="{9586A232-D5CC-4FB3-88D5-2EFC1530C853}" dt="2019-11-13T05:38:06.177" v="14" actId="478"/>
          <ac:spMkLst>
            <pc:docMk/>
            <pc:sldMk cId="3311345668" sldId="1002"/>
            <ac:spMk id="7" creationId="{2822811E-ED2C-46C0-BAA2-C0BEF8FF0DDE}"/>
          </ac:spMkLst>
        </pc:spChg>
        <pc:spChg chg="add">
          <ac:chgData name="Scott Kay" userId="18b610ae0a59bc4e" providerId="LiveId" clId="{9586A232-D5CC-4FB3-88D5-2EFC1530C853}" dt="2019-11-13T05:38:09.974" v="16"/>
          <ac:spMkLst>
            <pc:docMk/>
            <pc:sldMk cId="3311345668" sldId="1002"/>
            <ac:spMk id="8" creationId="{10769EC6-92A6-452B-B778-21867CBFB939}"/>
          </ac:spMkLst>
        </pc:spChg>
        <pc:spChg chg="add">
          <ac:chgData name="Scott Kay" userId="18b610ae0a59bc4e" providerId="LiveId" clId="{9586A232-D5CC-4FB3-88D5-2EFC1530C853}" dt="2019-11-13T05:38:09.974" v="16"/>
          <ac:spMkLst>
            <pc:docMk/>
            <pc:sldMk cId="3311345668" sldId="1002"/>
            <ac:spMk id="9" creationId="{4BF893A7-6F75-4489-A78D-301FBF4D9772}"/>
          </ac:spMkLst>
        </pc:spChg>
      </pc:sldChg>
      <pc:sldChg chg="modSp add del">
        <pc:chgData name="Scott Kay" userId="18b610ae0a59bc4e" providerId="LiveId" clId="{9586A232-D5CC-4FB3-88D5-2EFC1530C853}" dt="2019-11-13T05:44:03.834" v="75" actId="2696"/>
        <pc:sldMkLst>
          <pc:docMk/>
          <pc:sldMk cId="3061306408" sldId="1018"/>
        </pc:sldMkLst>
        <pc:spChg chg="mod">
          <ac:chgData name="Scott Kay" userId="18b610ae0a59bc4e" providerId="LiveId" clId="{9586A232-D5CC-4FB3-88D5-2EFC1530C853}" dt="2019-11-13T05:41:26.973" v="56" actId="20577"/>
          <ac:spMkLst>
            <pc:docMk/>
            <pc:sldMk cId="3061306408" sldId="1018"/>
            <ac:spMk id="7" creationId="{2156708F-1DD6-4D49-B310-8A8D80234FAC}"/>
          </ac:spMkLst>
        </pc:spChg>
      </pc:sldChg>
      <pc:sldChg chg="del">
        <pc:chgData name="Scott Kay" userId="18b610ae0a59bc4e" providerId="LiveId" clId="{9586A232-D5CC-4FB3-88D5-2EFC1530C853}" dt="2019-11-13T05:38:11.890" v="17" actId="2696"/>
        <pc:sldMkLst>
          <pc:docMk/>
          <pc:sldMk cId="321665366" sldId="1025"/>
        </pc:sldMkLst>
      </pc:sldChg>
      <pc:sldChg chg="del">
        <pc:chgData name="Scott Kay" userId="18b610ae0a59bc4e" providerId="LiveId" clId="{9586A232-D5CC-4FB3-88D5-2EFC1530C853}" dt="2019-11-13T05:43:22.195" v="72" actId="2696"/>
        <pc:sldMkLst>
          <pc:docMk/>
          <pc:sldMk cId="2661188504" sldId="1040"/>
        </pc:sldMkLst>
      </pc:sldChg>
      <pc:sldChg chg="del">
        <pc:chgData name="Scott Kay" userId="18b610ae0a59bc4e" providerId="LiveId" clId="{9586A232-D5CC-4FB3-88D5-2EFC1530C853}" dt="2019-11-13T05:43:22.196" v="73" actId="2696"/>
        <pc:sldMkLst>
          <pc:docMk/>
          <pc:sldMk cId="2671785500" sldId="1041"/>
        </pc:sldMkLst>
      </pc:sldChg>
      <pc:sldChg chg="del">
        <pc:chgData name="Scott Kay" userId="18b610ae0a59bc4e" providerId="LiveId" clId="{9586A232-D5CC-4FB3-88D5-2EFC1530C853}" dt="2019-11-13T06:26:04.721" v="989" actId="2696"/>
        <pc:sldMkLst>
          <pc:docMk/>
          <pc:sldMk cId="2217614825" sldId="1082"/>
        </pc:sldMkLst>
      </pc:sldChg>
      <pc:sldChg chg="del">
        <pc:chgData name="Scott Kay" userId="18b610ae0a59bc4e" providerId="LiveId" clId="{9586A232-D5CC-4FB3-88D5-2EFC1530C853}" dt="2019-11-13T06:32:17.348" v="1043" actId="2696"/>
        <pc:sldMkLst>
          <pc:docMk/>
          <pc:sldMk cId="3165662485" sldId="1087"/>
        </pc:sldMkLst>
      </pc:sldChg>
      <pc:sldChg chg="modSp modTransition">
        <pc:chgData name="Scott Kay" userId="18b610ae0a59bc4e" providerId="LiveId" clId="{9586A232-D5CC-4FB3-88D5-2EFC1530C853}" dt="2019-11-13T07:59:00.995" v="1048"/>
        <pc:sldMkLst>
          <pc:docMk/>
          <pc:sldMk cId="4145446609" sldId="1096"/>
        </pc:sldMkLst>
        <pc:spChg chg="mod">
          <ac:chgData name="Scott Kay" userId="18b610ae0a59bc4e" providerId="LiveId" clId="{9586A232-D5CC-4FB3-88D5-2EFC1530C853}" dt="2019-11-13T06:25:24.961" v="981" actId="207"/>
          <ac:spMkLst>
            <pc:docMk/>
            <pc:sldMk cId="4145446609" sldId="1096"/>
            <ac:spMk id="6" creationId="{33D44578-CE4B-4ECC-8824-30255BC8594C}"/>
          </ac:spMkLst>
        </pc:spChg>
      </pc:sldChg>
      <pc:sldChg chg="addSp delSp modSp modTransition">
        <pc:chgData name="Scott Kay" userId="18b610ae0a59bc4e" providerId="LiveId" clId="{9586A232-D5CC-4FB3-88D5-2EFC1530C853}" dt="2019-11-13T07:59:00.995" v="1048"/>
        <pc:sldMkLst>
          <pc:docMk/>
          <pc:sldMk cId="3176268217" sldId="1098"/>
        </pc:sldMkLst>
        <pc:spChg chg="del">
          <ac:chgData name="Scott Kay" userId="18b610ae0a59bc4e" providerId="LiveId" clId="{9586A232-D5CC-4FB3-88D5-2EFC1530C853}" dt="2019-11-13T06:25:49.716" v="986" actId="478"/>
          <ac:spMkLst>
            <pc:docMk/>
            <pc:sldMk cId="3176268217" sldId="1098"/>
            <ac:spMk id="5" creationId="{F0BB7210-CD09-4BBC-819B-E87E38238967}"/>
          </ac:spMkLst>
        </pc:spChg>
        <pc:spChg chg="del">
          <ac:chgData name="Scott Kay" userId="18b610ae0a59bc4e" providerId="LiveId" clId="{9586A232-D5CC-4FB3-88D5-2EFC1530C853}" dt="2019-11-13T06:25:40.074" v="982" actId="478"/>
          <ac:spMkLst>
            <pc:docMk/>
            <pc:sldMk cId="3176268217" sldId="1098"/>
            <ac:spMk id="6" creationId="{33D44578-CE4B-4ECC-8824-30255BC8594C}"/>
          </ac:spMkLst>
        </pc:spChg>
        <pc:spChg chg="add del ord">
          <ac:chgData name="Scott Kay" userId="18b610ae0a59bc4e" providerId="LiveId" clId="{9586A232-D5CC-4FB3-88D5-2EFC1530C853}" dt="2019-11-13T06:25:48.270" v="985" actId="478"/>
          <ac:spMkLst>
            <pc:docMk/>
            <pc:sldMk cId="3176268217" sldId="1098"/>
            <ac:spMk id="14" creationId="{01D9A4F3-1629-4653-8C66-9D73A6749EB6}"/>
          </ac:spMkLst>
        </pc:spChg>
        <pc:spChg chg="add ord">
          <ac:chgData name="Scott Kay" userId="18b610ae0a59bc4e" providerId="LiveId" clId="{9586A232-D5CC-4FB3-88D5-2EFC1530C853}" dt="2019-11-13T06:25:53.223" v="988" actId="167"/>
          <ac:spMkLst>
            <pc:docMk/>
            <pc:sldMk cId="3176268217" sldId="1098"/>
            <ac:spMk id="15" creationId="{D2A3A990-4A59-49DE-8306-9AC857FB734D}"/>
          </ac:spMkLst>
        </pc:spChg>
      </pc:sldChg>
      <pc:sldChg chg="modSp">
        <pc:chgData name="Scott Kay" userId="18b610ae0a59bc4e" providerId="LiveId" clId="{9586A232-D5CC-4FB3-88D5-2EFC1530C853}" dt="2019-11-13T05:38:25.131" v="18" actId="207"/>
        <pc:sldMkLst>
          <pc:docMk/>
          <pc:sldMk cId="2703374542" sldId="1107"/>
        </pc:sldMkLst>
        <pc:spChg chg="mod">
          <ac:chgData name="Scott Kay" userId="18b610ae0a59bc4e" providerId="LiveId" clId="{9586A232-D5CC-4FB3-88D5-2EFC1530C853}" dt="2019-11-13T05:38:25.131" v="18" actId="207"/>
          <ac:spMkLst>
            <pc:docMk/>
            <pc:sldMk cId="2703374542" sldId="1107"/>
            <ac:spMk id="4" creationId="{FFAC2F80-CEBD-4CCA-82DA-071B7373E27D}"/>
          </ac:spMkLst>
        </pc:spChg>
      </pc:sldChg>
      <pc:sldChg chg="modSp">
        <pc:chgData name="Scott Kay" userId="18b610ae0a59bc4e" providerId="LiveId" clId="{9586A232-D5CC-4FB3-88D5-2EFC1530C853}" dt="2019-11-13T05:40:48.199" v="44" actId="403"/>
        <pc:sldMkLst>
          <pc:docMk/>
          <pc:sldMk cId="1795243373" sldId="1108"/>
        </pc:sldMkLst>
        <pc:spChg chg="mod">
          <ac:chgData name="Scott Kay" userId="18b610ae0a59bc4e" providerId="LiveId" clId="{9586A232-D5CC-4FB3-88D5-2EFC1530C853}" dt="2019-11-13T05:38:32.482" v="20" actId="207"/>
          <ac:spMkLst>
            <pc:docMk/>
            <pc:sldMk cId="1795243373" sldId="1108"/>
            <ac:spMk id="4" creationId="{FFAC2F80-CEBD-4CCA-82DA-071B7373E27D}"/>
          </ac:spMkLst>
        </pc:spChg>
        <pc:spChg chg="mod">
          <ac:chgData name="Scott Kay" userId="18b610ae0a59bc4e" providerId="LiveId" clId="{9586A232-D5CC-4FB3-88D5-2EFC1530C853}" dt="2019-11-13T05:40:48.199" v="44" actId="403"/>
          <ac:spMkLst>
            <pc:docMk/>
            <pc:sldMk cId="1795243373" sldId="1108"/>
            <ac:spMk id="6" creationId="{583BCE99-B00E-4CD1-AC93-7C0AEA00AA00}"/>
          </ac:spMkLst>
        </pc:spChg>
      </pc:sldChg>
      <pc:sldChg chg="modSp">
        <pc:chgData name="Scott Kay" userId="18b610ae0a59bc4e" providerId="LiveId" clId="{9586A232-D5CC-4FB3-88D5-2EFC1530C853}" dt="2019-11-13T05:38:35.368" v="21" actId="207"/>
        <pc:sldMkLst>
          <pc:docMk/>
          <pc:sldMk cId="269101782" sldId="1109"/>
        </pc:sldMkLst>
        <pc:spChg chg="mod">
          <ac:chgData name="Scott Kay" userId="18b610ae0a59bc4e" providerId="LiveId" clId="{9586A232-D5CC-4FB3-88D5-2EFC1530C853}" dt="2019-11-13T05:38:35.368" v="21" actId="207"/>
          <ac:spMkLst>
            <pc:docMk/>
            <pc:sldMk cId="269101782" sldId="1109"/>
            <ac:spMk id="4" creationId="{FFAC2F80-CEBD-4CCA-82DA-071B7373E27D}"/>
          </ac:spMkLst>
        </pc:spChg>
      </pc:sldChg>
      <pc:sldChg chg="modSp">
        <pc:chgData name="Scott Kay" userId="18b610ae0a59bc4e" providerId="LiveId" clId="{9586A232-D5CC-4FB3-88D5-2EFC1530C853}" dt="2019-11-13T05:40:55.922" v="45" actId="404"/>
        <pc:sldMkLst>
          <pc:docMk/>
          <pc:sldMk cId="177010581" sldId="1110"/>
        </pc:sldMkLst>
        <pc:spChg chg="mod">
          <ac:chgData name="Scott Kay" userId="18b610ae0a59bc4e" providerId="LiveId" clId="{9586A232-D5CC-4FB3-88D5-2EFC1530C853}" dt="2019-11-13T05:38:38.020" v="22" actId="207"/>
          <ac:spMkLst>
            <pc:docMk/>
            <pc:sldMk cId="177010581" sldId="1110"/>
            <ac:spMk id="4" creationId="{FFAC2F80-CEBD-4CCA-82DA-071B7373E27D}"/>
          </ac:spMkLst>
        </pc:spChg>
        <pc:spChg chg="mod">
          <ac:chgData name="Scott Kay" userId="18b610ae0a59bc4e" providerId="LiveId" clId="{9586A232-D5CC-4FB3-88D5-2EFC1530C853}" dt="2019-11-13T05:40:55.922" v="45" actId="404"/>
          <ac:spMkLst>
            <pc:docMk/>
            <pc:sldMk cId="177010581" sldId="1110"/>
            <ac:spMk id="6" creationId="{583BCE99-B00E-4CD1-AC93-7C0AEA00AA00}"/>
          </ac:spMkLst>
        </pc:spChg>
      </pc:sldChg>
      <pc:sldChg chg="modSp">
        <pc:chgData name="Scott Kay" userId="18b610ae0a59bc4e" providerId="LiveId" clId="{9586A232-D5CC-4FB3-88D5-2EFC1530C853}" dt="2019-11-13T05:38:40.873" v="23" actId="207"/>
        <pc:sldMkLst>
          <pc:docMk/>
          <pc:sldMk cId="3409919882" sldId="1111"/>
        </pc:sldMkLst>
        <pc:spChg chg="mod">
          <ac:chgData name="Scott Kay" userId="18b610ae0a59bc4e" providerId="LiveId" clId="{9586A232-D5CC-4FB3-88D5-2EFC1530C853}" dt="2019-11-13T05:38:40.873" v="23" actId="207"/>
          <ac:spMkLst>
            <pc:docMk/>
            <pc:sldMk cId="3409919882" sldId="1111"/>
            <ac:spMk id="4" creationId="{FFAC2F80-CEBD-4CCA-82DA-071B7373E27D}"/>
          </ac:spMkLst>
        </pc:spChg>
      </pc:sldChg>
      <pc:sldChg chg="del">
        <pc:chgData name="Scott Kay" userId="18b610ae0a59bc4e" providerId="LiveId" clId="{9586A232-D5CC-4FB3-88D5-2EFC1530C853}" dt="2019-11-13T05:41:48.572" v="57" actId="2696"/>
        <pc:sldMkLst>
          <pc:docMk/>
          <pc:sldMk cId="452006116" sldId="1117"/>
        </pc:sldMkLst>
      </pc:sldChg>
      <pc:sldChg chg="modSp del">
        <pc:chgData name="Scott Kay" userId="18b610ae0a59bc4e" providerId="LiveId" clId="{9586A232-D5CC-4FB3-88D5-2EFC1530C853}" dt="2019-11-13T06:22:38.642" v="935" actId="2696"/>
        <pc:sldMkLst>
          <pc:docMk/>
          <pc:sldMk cId="2083962668" sldId="1118"/>
        </pc:sldMkLst>
        <pc:spChg chg="mod">
          <ac:chgData name="Scott Kay" userId="18b610ae0a59bc4e" providerId="LiveId" clId="{9586A232-D5CC-4FB3-88D5-2EFC1530C853}" dt="2019-11-13T06:16:39.829" v="672" actId="14100"/>
          <ac:spMkLst>
            <pc:docMk/>
            <pc:sldMk cId="2083962668" sldId="1118"/>
            <ac:spMk id="7" creationId="{0C2F4CBE-406A-41A5-B771-9D1C1ECB89AB}"/>
          </ac:spMkLst>
        </pc:spChg>
        <pc:spChg chg="mod">
          <ac:chgData name="Scott Kay" userId="18b610ae0a59bc4e" providerId="LiveId" clId="{9586A232-D5CC-4FB3-88D5-2EFC1530C853}" dt="2019-11-13T06:20:31.985" v="853"/>
          <ac:spMkLst>
            <pc:docMk/>
            <pc:sldMk cId="2083962668" sldId="1118"/>
            <ac:spMk id="13" creationId="{3AFCFF48-710F-4DFF-9991-23DE6B9A475D}"/>
          </ac:spMkLst>
        </pc:spChg>
        <pc:spChg chg="mod">
          <ac:chgData name="Scott Kay" userId="18b610ae0a59bc4e" providerId="LiveId" clId="{9586A232-D5CC-4FB3-88D5-2EFC1530C853}" dt="2019-11-13T06:18:01.715" v="721"/>
          <ac:spMkLst>
            <pc:docMk/>
            <pc:sldMk cId="2083962668" sldId="1118"/>
            <ac:spMk id="15" creationId="{7F84FB61-D2F5-43DA-A51F-25F4BFBC160C}"/>
          </ac:spMkLst>
        </pc:spChg>
      </pc:sldChg>
      <pc:sldChg chg="add del">
        <pc:chgData name="Scott Kay" userId="18b610ae0a59bc4e" providerId="LiveId" clId="{9586A232-D5CC-4FB3-88D5-2EFC1530C853}" dt="2019-11-13T06:25:07.329" v="977" actId="2696"/>
        <pc:sldMkLst>
          <pc:docMk/>
          <pc:sldMk cId="1078736842" sldId="1119"/>
        </pc:sldMkLst>
      </pc:sldChg>
      <pc:sldChg chg="ord">
        <pc:chgData name="Scott Kay" userId="18b610ae0a59bc4e" providerId="LiveId" clId="{9586A232-D5CC-4FB3-88D5-2EFC1530C853}" dt="2019-11-13T05:43:02.086" v="68"/>
        <pc:sldMkLst>
          <pc:docMk/>
          <pc:sldMk cId="3279005190" sldId="1120"/>
        </pc:sldMkLst>
      </pc:sldChg>
      <pc:sldChg chg="del">
        <pc:chgData name="Scott Kay" userId="18b610ae0a59bc4e" providerId="LiveId" clId="{9586A232-D5CC-4FB3-88D5-2EFC1530C853}" dt="2019-11-13T06:25:07.344" v="978" actId="2696"/>
        <pc:sldMkLst>
          <pc:docMk/>
          <pc:sldMk cId="2877810121" sldId="1123"/>
        </pc:sldMkLst>
      </pc:sldChg>
      <pc:sldChg chg="del">
        <pc:chgData name="Scott Kay" userId="18b610ae0a59bc4e" providerId="LiveId" clId="{9586A232-D5CC-4FB3-88D5-2EFC1530C853}" dt="2019-11-13T05:43:22.178" v="71" actId="2696"/>
        <pc:sldMkLst>
          <pc:docMk/>
          <pc:sldMk cId="1635400841" sldId="1124"/>
        </pc:sldMkLst>
      </pc:sldChg>
      <pc:sldChg chg="del">
        <pc:chgData name="Scott Kay" userId="18b610ae0a59bc4e" providerId="LiveId" clId="{9586A232-D5CC-4FB3-88D5-2EFC1530C853}" dt="2019-11-13T05:43:23.986" v="74" actId="2696"/>
        <pc:sldMkLst>
          <pc:docMk/>
          <pc:sldMk cId="2825294038" sldId="1125"/>
        </pc:sldMkLst>
      </pc:sldChg>
      <pc:sldChg chg="modSp">
        <pc:chgData name="Scott Kay" userId="18b610ae0a59bc4e" providerId="LiveId" clId="{9586A232-D5CC-4FB3-88D5-2EFC1530C853}" dt="2019-11-13T05:35:54.663" v="11" actId="12789"/>
        <pc:sldMkLst>
          <pc:docMk/>
          <pc:sldMk cId="2012333887" sldId="1126"/>
        </pc:sldMkLst>
        <pc:spChg chg="mod">
          <ac:chgData name="Scott Kay" userId="18b610ae0a59bc4e" providerId="LiveId" clId="{9586A232-D5CC-4FB3-88D5-2EFC1530C853}" dt="2019-11-13T05:35:54.663" v="11" actId="12789"/>
          <ac:spMkLst>
            <pc:docMk/>
            <pc:sldMk cId="2012333887" sldId="1126"/>
            <ac:spMk id="7" creationId="{832D8884-4667-454E-86AA-0373D0F4FEC2}"/>
          </ac:spMkLst>
        </pc:spChg>
        <pc:picChg chg="mod">
          <ac:chgData name="Scott Kay" userId="18b610ae0a59bc4e" providerId="LiveId" clId="{9586A232-D5CC-4FB3-88D5-2EFC1530C853}" dt="2019-11-13T05:35:29.935" v="9" actId="1076"/>
          <ac:picMkLst>
            <pc:docMk/>
            <pc:sldMk cId="2012333887" sldId="1126"/>
            <ac:picMk id="1030" creationId="{C2EEF8A2-9E7C-49CF-81ED-A45F2EC6A439}"/>
          </ac:picMkLst>
        </pc:picChg>
      </pc:sldChg>
      <pc:sldChg chg="modSp">
        <pc:chgData name="Scott Kay" userId="18b610ae0a59bc4e" providerId="LiveId" clId="{9586A232-D5CC-4FB3-88D5-2EFC1530C853}" dt="2019-11-13T05:38:29.391" v="19" actId="207"/>
        <pc:sldMkLst>
          <pc:docMk/>
          <pc:sldMk cId="2465420563" sldId="1143"/>
        </pc:sldMkLst>
        <pc:spChg chg="mod">
          <ac:chgData name="Scott Kay" userId="18b610ae0a59bc4e" providerId="LiveId" clId="{9586A232-D5CC-4FB3-88D5-2EFC1530C853}" dt="2019-11-13T05:38:29.391" v="19" actId="207"/>
          <ac:spMkLst>
            <pc:docMk/>
            <pc:sldMk cId="2465420563" sldId="1143"/>
            <ac:spMk id="4" creationId="{FFAC2F80-CEBD-4CCA-82DA-071B7373E27D}"/>
          </ac:spMkLst>
        </pc:spChg>
      </pc:sldChg>
      <pc:sldChg chg="ord">
        <pc:chgData name="Scott Kay" userId="18b610ae0a59bc4e" providerId="LiveId" clId="{9586A232-D5CC-4FB3-88D5-2EFC1530C853}" dt="2019-11-13T06:12:11.447" v="650"/>
        <pc:sldMkLst>
          <pc:docMk/>
          <pc:sldMk cId="128042691" sldId="1144"/>
        </pc:sldMkLst>
      </pc:sldChg>
      <pc:sldChg chg="addSp delSp modSp add">
        <pc:chgData name="Scott Kay" userId="18b610ae0a59bc4e" providerId="LiveId" clId="{9586A232-D5CC-4FB3-88D5-2EFC1530C853}" dt="2019-11-13T05:39:55.509" v="42" actId="478"/>
        <pc:sldMkLst>
          <pc:docMk/>
          <pc:sldMk cId="392110807" sldId="1145"/>
        </pc:sldMkLst>
        <pc:picChg chg="del">
          <ac:chgData name="Scott Kay" userId="18b610ae0a59bc4e" providerId="LiveId" clId="{9586A232-D5CC-4FB3-88D5-2EFC1530C853}" dt="2019-11-13T05:39:55.509" v="42" actId="478"/>
          <ac:picMkLst>
            <pc:docMk/>
            <pc:sldMk cId="392110807" sldId="1145"/>
            <ac:picMk id="43" creationId="{C5F87F31-7247-451A-ACEB-050616422597}"/>
          </ac:picMkLst>
        </pc:picChg>
        <pc:picChg chg="add mod">
          <ac:chgData name="Scott Kay" userId="18b610ae0a59bc4e" providerId="LiveId" clId="{9586A232-D5CC-4FB3-88D5-2EFC1530C853}" dt="2019-11-13T05:39:54.361" v="41" actId="167"/>
          <ac:picMkLst>
            <pc:docMk/>
            <pc:sldMk cId="392110807" sldId="1145"/>
            <ac:picMk id="1026" creationId="{04CD86EE-0C98-472A-9317-89ECE9AA2FD3}"/>
          </ac:picMkLst>
        </pc:picChg>
      </pc:sldChg>
      <pc:sldChg chg="add del">
        <pc:chgData name="Scott Kay" userId="18b610ae0a59bc4e" providerId="LiveId" clId="{9586A232-D5CC-4FB3-88D5-2EFC1530C853}" dt="2019-11-13T06:22:38.657" v="936" actId="2696"/>
        <pc:sldMkLst>
          <pc:docMk/>
          <pc:sldMk cId="2095263283" sldId="1146"/>
        </pc:sldMkLst>
      </pc:sldChg>
      <pc:sldChg chg="add del setBg">
        <pc:chgData name="Scott Kay" userId="18b610ae0a59bc4e" providerId="LiveId" clId="{9586A232-D5CC-4FB3-88D5-2EFC1530C853}" dt="2019-11-13T05:41:59.912" v="61"/>
        <pc:sldMkLst>
          <pc:docMk/>
          <pc:sldMk cId="4018318304" sldId="1146"/>
        </pc:sldMkLst>
      </pc:sldChg>
      <pc:sldChg chg="add del setBg">
        <pc:chgData name="Scott Kay" userId="18b610ae0a59bc4e" providerId="LiveId" clId="{9586A232-D5CC-4FB3-88D5-2EFC1530C853}" dt="2019-11-13T05:41:59.700" v="60"/>
        <pc:sldMkLst>
          <pc:docMk/>
          <pc:sldMk cId="1897562791" sldId="1147"/>
        </pc:sldMkLst>
      </pc:sldChg>
      <pc:sldChg chg="add del ord">
        <pc:chgData name="Scott Kay" userId="18b610ae0a59bc4e" providerId="LiveId" clId="{9586A232-D5CC-4FB3-88D5-2EFC1530C853}" dt="2019-11-13T06:22:38.673" v="937" actId="2696"/>
        <pc:sldMkLst>
          <pc:docMk/>
          <pc:sldMk cId="3407683040" sldId="1147"/>
        </pc:sldMkLst>
      </pc:sldChg>
      <pc:sldChg chg="add del setBg">
        <pc:chgData name="Scott Kay" userId="18b610ae0a59bc4e" providerId="LiveId" clId="{9586A232-D5CC-4FB3-88D5-2EFC1530C853}" dt="2019-11-13T05:44:15.881" v="80" actId="2696"/>
        <pc:sldMkLst>
          <pc:docMk/>
          <pc:sldMk cId="477112025" sldId="1148"/>
        </pc:sldMkLst>
      </pc:sldChg>
      <pc:sldChg chg="addSp delSp modSp add">
        <pc:chgData name="Scott Kay" userId="18b610ae0a59bc4e" providerId="LiveId" clId="{9586A232-D5CC-4FB3-88D5-2EFC1530C853}" dt="2019-11-13T06:09:40.429" v="639" actId="478"/>
        <pc:sldMkLst>
          <pc:docMk/>
          <pc:sldMk cId="933008925" sldId="1148"/>
        </pc:sldMkLst>
        <pc:spChg chg="mod">
          <ac:chgData name="Scott Kay" userId="18b610ae0a59bc4e" providerId="LiveId" clId="{9586A232-D5CC-4FB3-88D5-2EFC1530C853}" dt="2019-11-13T06:05:08.130" v="130" actId="20577"/>
          <ac:spMkLst>
            <pc:docMk/>
            <pc:sldMk cId="933008925" sldId="1148"/>
            <ac:spMk id="6" creationId="{583BCE99-B00E-4CD1-AC93-7C0AEA00AA00}"/>
          </ac:spMkLst>
        </pc:spChg>
        <pc:spChg chg="add del mod ord">
          <ac:chgData name="Scott Kay" userId="18b610ae0a59bc4e" providerId="LiveId" clId="{9586A232-D5CC-4FB3-88D5-2EFC1530C853}" dt="2019-11-13T06:09:40.429" v="639" actId="478"/>
          <ac:spMkLst>
            <pc:docMk/>
            <pc:sldMk cId="933008925" sldId="1148"/>
            <ac:spMk id="7" creationId="{617A9F87-C73D-4979-AEA7-4EDEAADB5B1E}"/>
          </ac:spMkLst>
        </pc:spChg>
        <pc:spChg chg="mod ord">
          <ac:chgData name="Scott Kay" userId="18b610ae0a59bc4e" providerId="LiveId" clId="{9586A232-D5CC-4FB3-88D5-2EFC1530C853}" dt="2019-11-13T06:09:38.155" v="638" actId="167"/>
          <ac:spMkLst>
            <pc:docMk/>
            <pc:sldMk cId="933008925" sldId="1148"/>
            <ac:spMk id="42" creationId="{677B45B2-15DE-4899-87BE-96F46AB4E426}"/>
          </ac:spMkLst>
        </pc:spChg>
        <pc:spChg chg="mod">
          <ac:chgData name="Scott Kay" userId="18b610ae0a59bc4e" providerId="LiveId" clId="{9586A232-D5CC-4FB3-88D5-2EFC1530C853}" dt="2019-11-13T06:04:22.188" v="88" actId="20577"/>
          <ac:spMkLst>
            <pc:docMk/>
            <pc:sldMk cId="933008925" sldId="1148"/>
            <ac:spMk id="43" creationId="{FCE6068E-75B5-4D37-9BA2-30DCC93FE24A}"/>
          </ac:spMkLst>
        </pc:spChg>
        <pc:spChg chg="mod">
          <ac:chgData name="Scott Kay" userId="18b610ae0a59bc4e" providerId="LiveId" clId="{9586A232-D5CC-4FB3-88D5-2EFC1530C853}" dt="2019-11-13T06:08:15.165" v="577" actId="20577"/>
          <ac:spMkLst>
            <pc:docMk/>
            <pc:sldMk cId="933008925" sldId="1148"/>
            <ac:spMk id="44" creationId="{67E8B10A-6A80-4624-B072-FF6C2FE28700}"/>
          </ac:spMkLst>
        </pc:spChg>
      </pc:sldChg>
      <pc:sldChg chg="add del setBg">
        <pc:chgData name="Scott Kay" userId="18b610ae0a59bc4e" providerId="LiveId" clId="{9586A232-D5CC-4FB3-88D5-2EFC1530C853}" dt="2019-11-13T05:42:48.903" v="65" actId="2696"/>
        <pc:sldMkLst>
          <pc:docMk/>
          <pc:sldMk cId="1266754811" sldId="1148"/>
        </pc:sldMkLst>
      </pc:sldChg>
      <pc:sldChg chg="add del ord">
        <pc:chgData name="Scott Kay" userId="18b610ae0a59bc4e" providerId="LiveId" clId="{9586A232-D5CC-4FB3-88D5-2EFC1530C853}" dt="2019-11-13T05:44:21.999" v="81" actId="2696"/>
        <pc:sldMkLst>
          <pc:docMk/>
          <pc:sldMk cId="299799820" sldId="1149"/>
        </pc:sldMkLst>
      </pc:sldChg>
      <pc:sldChg chg="modSp add setBg">
        <pc:chgData name="Scott Kay" userId="18b610ae0a59bc4e" providerId="LiveId" clId="{9586A232-D5CC-4FB3-88D5-2EFC1530C853}" dt="2019-11-13T06:10:48.061" v="646" actId="207"/>
        <pc:sldMkLst>
          <pc:docMk/>
          <pc:sldMk cId="1026194030" sldId="1149"/>
        </pc:sldMkLst>
        <pc:spChg chg="mod">
          <ac:chgData name="Scott Kay" userId="18b610ae0a59bc4e" providerId="LiveId" clId="{9586A232-D5CC-4FB3-88D5-2EFC1530C853}" dt="2019-11-13T06:10:48.061" v="646" actId="207"/>
          <ac:spMkLst>
            <pc:docMk/>
            <pc:sldMk cId="1026194030" sldId="1149"/>
            <ac:spMk id="2" creationId="{00000000-0000-0000-0000-000000000000}"/>
          </ac:spMkLst>
        </pc:spChg>
        <pc:spChg chg="mod">
          <ac:chgData name="Scott Kay" userId="18b610ae0a59bc4e" providerId="LiveId" clId="{9586A232-D5CC-4FB3-88D5-2EFC1530C853}" dt="2019-11-13T06:10:48.061" v="646" actId="207"/>
          <ac:spMkLst>
            <pc:docMk/>
            <pc:sldMk cId="1026194030" sldId="1149"/>
            <ac:spMk id="6" creationId="{C1EB0E3B-985B-48AE-B655-1DA406D01973}"/>
          </ac:spMkLst>
        </pc:spChg>
      </pc:sldChg>
      <pc:sldChg chg="modSp add setBg">
        <pc:chgData name="Scott Kay" userId="18b610ae0a59bc4e" providerId="LiveId" clId="{9586A232-D5CC-4FB3-88D5-2EFC1530C853}" dt="2019-11-13T06:10:53.246" v="648"/>
        <pc:sldMkLst>
          <pc:docMk/>
          <pc:sldMk cId="2653870669" sldId="1150"/>
        </pc:sldMkLst>
        <pc:spChg chg="mod">
          <ac:chgData name="Scott Kay" userId="18b610ae0a59bc4e" providerId="LiveId" clId="{9586A232-D5CC-4FB3-88D5-2EFC1530C853}" dt="2019-11-13T06:10:53.246" v="648"/>
          <ac:spMkLst>
            <pc:docMk/>
            <pc:sldMk cId="2653870669" sldId="1150"/>
            <ac:spMk id="2" creationId="{00000000-0000-0000-0000-000000000000}"/>
          </ac:spMkLst>
        </pc:spChg>
        <pc:spChg chg="mod">
          <ac:chgData name="Scott Kay" userId="18b610ae0a59bc4e" providerId="LiveId" clId="{9586A232-D5CC-4FB3-88D5-2EFC1530C853}" dt="2019-11-13T06:10:53.246" v="648"/>
          <ac:spMkLst>
            <pc:docMk/>
            <pc:sldMk cId="2653870669" sldId="1150"/>
            <ac:spMk id="5" creationId="{73304A42-172A-4B39-A714-72DB77C99E47}"/>
          </ac:spMkLst>
        </pc:spChg>
      </pc:sldChg>
      <pc:sldChg chg="addSp delSp modSp add modTransition modAnim">
        <pc:chgData name="Scott Kay" userId="18b610ae0a59bc4e" providerId="LiveId" clId="{9586A232-D5CC-4FB3-88D5-2EFC1530C853}" dt="2019-11-13T07:58:56.457" v="1047"/>
        <pc:sldMkLst>
          <pc:docMk/>
          <pc:sldMk cId="3795686522" sldId="1151"/>
        </pc:sldMkLst>
        <pc:spChg chg="mod">
          <ac:chgData name="Scott Kay" userId="18b610ae0a59bc4e" providerId="LiveId" clId="{9586A232-D5CC-4FB3-88D5-2EFC1530C853}" dt="2019-11-13T06:21:18.121" v="870" actId="1035"/>
          <ac:spMkLst>
            <pc:docMk/>
            <pc:sldMk cId="3795686522" sldId="1151"/>
            <ac:spMk id="2" creationId="{4D997CC1-CCF5-4788-AEAF-DD5D30175989}"/>
          </ac:spMkLst>
        </pc:spChg>
        <pc:spChg chg="del">
          <ac:chgData name="Scott Kay" userId="18b610ae0a59bc4e" providerId="LiveId" clId="{9586A232-D5CC-4FB3-88D5-2EFC1530C853}" dt="2019-11-13T06:16:50.707" v="674"/>
          <ac:spMkLst>
            <pc:docMk/>
            <pc:sldMk cId="3795686522" sldId="1151"/>
            <ac:spMk id="3" creationId="{444B3169-1C5A-4F1F-A898-886E7423C6AD}"/>
          </ac:spMkLst>
        </pc:spChg>
        <pc:spChg chg="add del mod">
          <ac:chgData name="Scott Kay" userId="18b610ae0a59bc4e" providerId="LiveId" clId="{9586A232-D5CC-4FB3-88D5-2EFC1530C853}" dt="2019-11-13T06:16:59.860" v="675" actId="478"/>
          <ac:spMkLst>
            <pc:docMk/>
            <pc:sldMk cId="3795686522" sldId="1151"/>
            <ac:spMk id="4" creationId="{A89437E7-9FEA-4030-9E9E-5FE32274988E}"/>
          </ac:spMkLst>
        </pc:spChg>
        <pc:spChg chg="add mod">
          <ac:chgData name="Scott Kay" userId="18b610ae0a59bc4e" providerId="LiveId" clId="{9586A232-D5CC-4FB3-88D5-2EFC1530C853}" dt="2019-11-13T06:19:46.115" v="822" actId="20577"/>
          <ac:spMkLst>
            <pc:docMk/>
            <pc:sldMk cId="3795686522" sldId="1151"/>
            <ac:spMk id="6" creationId="{06D9EE41-AB00-4E26-ADAE-2C0E18FADD86}"/>
          </ac:spMkLst>
        </pc:spChg>
        <pc:spChg chg="add del">
          <ac:chgData name="Scott Kay" userId="18b610ae0a59bc4e" providerId="LiveId" clId="{9586A232-D5CC-4FB3-88D5-2EFC1530C853}" dt="2019-11-13T06:18:04.742" v="723"/>
          <ac:spMkLst>
            <pc:docMk/>
            <pc:sldMk cId="3795686522" sldId="1151"/>
            <ac:spMk id="7" creationId="{86B6D0DE-374B-478E-AA52-0595CD83E6D1}"/>
          </ac:spMkLst>
        </pc:spChg>
        <pc:spChg chg="add mod">
          <ac:chgData name="Scott Kay" userId="18b610ae0a59bc4e" providerId="LiveId" clId="{9586A232-D5CC-4FB3-88D5-2EFC1530C853}" dt="2019-11-13T06:19:34.931" v="819" actId="1036"/>
          <ac:spMkLst>
            <pc:docMk/>
            <pc:sldMk cId="3795686522" sldId="1151"/>
            <ac:spMk id="8" creationId="{043AEBFD-2B1F-41C4-A8D3-75A6EF565A0A}"/>
          </ac:spMkLst>
        </pc:spChg>
        <pc:spChg chg="add mod">
          <ac:chgData name="Scott Kay" userId="18b610ae0a59bc4e" providerId="LiveId" clId="{9586A232-D5CC-4FB3-88D5-2EFC1530C853}" dt="2019-11-13T06:24:31.782" v="966" actId="164"/>
          <ac:spMkLst>
            <pc:docMk/>
            <pc:sldMk cId="3795686522" sldId="1151"/>
            <ac:spMk id="9" creationId="{C6D39818-3837-4CC9-826C-EBA3CE966691}"/>
          </ac:spMkLst>
        </pc:spChg>
        <pc:spChg chg="add mod">
          <ac:chgData name="Scott Kay" userId="18b610ae0a59bc4e" providerId="LiveId" clId="{9586A232-D5CC-4FB3-88D5-2EFC1530C853}" dt="2019-11-13T06:24:31.782" v="966" actId="164"/>
          <ac:spMkLst>
            <pc:docMk/>
            <pc:sldMk cId="3795686522" sldId="1151"/>
            <ac:spMk id="10" creationId="{5037A892-7565-4AA2-9A25-8E5070574E80}"/>
          </ac:spMkLst>
        </pc:spChg>
        <pc:grpChg chg="add mod">
          <ac:chgData name="Scott Kay" userId="18b610ae0a59bc4e" providerId="LiveId" clId="{9586A232-D5CC-4FB3-88D5-2EFC1530C853}" dt="2019-11-13T06:24:53.739" v="974" actId="1037"/>
          <ac:grpSpMkLst>
            <pc:docMk/>
            <pc:sldMk cId="3795686522" sldId="1151"/>
            <ac:grpSpMk id="11" creationId="{F4BDDCF4-4F1C-466E-8ED1-9FD2F318E1CB}"/>
          </ac:grpSpMkLst>
        </pc:grpChg>
      </pc:sldChg>
      <pc:sldChg chg="addSp modSp add modTransition modAnim">
        <pc:chgData name="Scott Kay" userId="18b610ae0a59bc4e" providerId="LiveId" clId="{9586A232-D5CC-4FB3-88D5-2EFC1530C853}" dt="2019-11-13T07:59:00.995" v="1048"/>
        <pc:sldMkLst>
          <pc:docMk/>
          <pc:sldMk cId="686092345" sldId="1152"/>
        </pc:sldMkLst>
        <pc:spChg chg="mod">
          <ac:chgData name="Scott Kay" userId="18b610ae0a59bc4e" providerId="LiveId" clId="{9586A232-D5CC-4FB3-88D5-2EFC1530C853}" dt="2019-11-13T06:22:24.999" v="933" actId="1076"/>
          <ac:spMkLst>
            <pc:docMk/>
            <pc:sldMk cId="686092345" sldId="1152"/>
            <ac:spMk id="2" creationId="{4D997CC1-CCF5-4788-AEAF-DD5D30175989}"/>
          </ac:spMkLst>
        </pc:spChg>
        <pc:spChg chg="mod">
          <ac:chgData name="Scott Kay" userId="18b610ae0a59bc4e" providerId="LiveId" clId="{9586A232-D5CC-4FB3-88D5-2EFC1530C853}" dt="2019-11-13T06:21:11.175" v="867"/>
          <ac:spMkLst>
            <pc:docMk/>
            <pc:sldMk cId="686092345" sldId="1152"/>
            <ac:spMk id="6" creationId="{06D9EE41-AB00-4E26-ADAE-2C0E18FADD86}"/>
          </ac:spMkLst>
        </pc:spChg>
        <pc:grpChg chg="add mod">
          <ac:chgData name="Scott Kay" userId="18b610ae0a59bc4e" providerId="LiveId" clId="{9586A232-D5CC-4FB3-88D5-2EFC1530C853}" dt="2019-11-13T06:24:46.100" v="971" actId="1076"/>
          <ac:grpSpMkLst>
            <pc:docMk/>
            <pc:sldMk cId="686092345" sldId="1152"/>
            <ac:grpSpMk id="5" creationId="{05037C1F-24A7-49B1-AEF2-9B8A692EBFA6}"/>
          </ac:grpSpMkLst>
        </pc:grpChg>
      </pc:sldChg>
      <pc:sldChg chg="modSp add modTransition">
        <pc:chgData name="Scott Kay" userId="18b610ae0a59bc4e" providerId="LiveId" clId="{9586A232-D5CC-4FB3-88D5-2EFC1530C853}" dt="2019-11-13T07:59:00.995" v="1048"/>
        <pc:sldMkLst>
          <pc:docMk/>
          <pc:sldMk cId="2784905392" sldId="1153"/>
        </pc:sldMkLst>
        <pc:spChg chg="mod">
          <ac:chgData name="Scott Kay" userId="18b610ae0a59bc4e" providerId="LiveId" clId="{9586A232-D5CC-4FB3-88D5-2EFC1530C853}" dt="2019-11-13T06:22:33.702" v="934" actId="1076"/>
          <ac:spMkLst>
            <pc:docMk/>
            <pc:sldMk cId="2784905392" sldId="1153"/>
            <ac:spMk id="2" creationId="{4D997CC1-CCF5-4788-AEAF-DD5D30175989}"/>
          </ac:spMkLst>
        </pc:spChg>
        <pc:spChg chg="mod">
          <ac:chgData name="Scott Kay" userId="18b610ae0a59bc4e" providerId="LiveId" clId="{9586A232-D5CC-4FB3-88D5-2EFC1530C853}" dt="2019-11-13T06:21:59.590" v="932" actId="20577"/>
          <ac:spMkLst>
            <pc:docMk/>
            <pc:sldMk cId="2784905392" sldId="1153"/>
            <ac:spMk id="6" creationId="{06D9EE41-AB00-4E26-ADAE-2C0E18FADD86}"/>
          </ac:spMkLst>
        </pc:spChg>
      </pc:sldChg>
      <pc:sldChg chg="delSp modSp add modTransition delAnim">
        <pc:chgData name="Scott Kay" userId="18b610ae0a59bc4e" providerId="LiveId" clId="{9586A232-D5CC-4FB3-88D5-2EFC1530C853}" dt="2019-11-13T07:59:00.995" v="1048"/>
        <pc:sldMkLst>
          <pc:docMk/>
          <pc:sldMk cId="3886491125" sldId="1154"/>
        </pc:sldMkLst>
        <pc:spChg chg="mod">
          <ac:chgData name="Scott Kay" userId="18b610ae0a59bc4e" providerId="LiveId" clId="{9586A232-D5CC-4FB3-88D5-2EFC1530C853}" dt="2019-11-13T06:29:11.512" v="1033" actId="20577"/>
          <ac:spMkLst>
            <pc:docMk/>
            <pc:sldMk cId="3886491125" sldId="1154"/>
            <ac:spMk id="7" creationId="{0C2F4CBE-406A-41A5-B771-9D1C1ECB89AB}"/>
          </ac:spMkLst>
        </pc:spChg>
        <pc:spChg chg="del">
          <ac:chgData name="Scott Kay" userId="18b610ae0a59bc4e" providerId="LiveId" clId="{9586A232-D5CC-4FB3-88D5-2EFC1530C853}" dt="2019-11-13T06:26:54.136" v="1009" actId="478"/>
          <ac:spMkLst>
            <pc:docMk/>
            <pc:sldMk cId="3886491125" sldId="1154"/>
            <ac:spMk id="8" creationId="{84EF37DE-7EDF-4A95-8C97-501D0178F867}"/>
          </ac:spMkLst>
        </pc:spChg>
        <pc:spChg chg="mod">
          <ac:chgData name="Scott Kay" userId="18b610ae0a59bc4e" providerId="LiveId" clId="{9586A232-D5CC-4FB3-88D5-2EFC1530C853}" dt="2019-11-13T06:26:52.570" v="1008"/>
          <ac:spMkLst>
            <pc:docMk/>
            <pc:sldMk cId="3886491125" sldId="1154"/>
            <ac:spMk id="9" creationId="{B229D2F6-4E2B-49D9-AC92-9B13C5FE9150}"/>
          </ac:spMkLst>
        </pc:spChg>
        <pc:grpChg chg="del">
          <ac:chgData name="Scott Kay" userId="18b610ae0a59bc4e" providerId="LiveId" clId="{9586A232-D5CC-4FB3-88D5-2EFC1530C853}" dt="2019-11-13T06:32:21.994" v="1044" actId="478"/>
          <ac:grpSpMkLst>
            <pc:docMk/>
            <pc:sldMk cId="3886491125" sldId="1154"/>
            <ac:grpSpMk id="2" creationId="{0E076C27-83E1-4514-99A8-8202D6B81882}"/>
          </ac:grpSpMkLst>
        </pc:grpChg>
        <pc:grpChg chg="del">
          <ac:chgData name="Scott Kay" userId="18b610ae0a59bc4e" providerId="LiveId" clId="{9586A232-D5CC-4FB3-88D5-2EFC1530C853}" dt="2019-11-13T06:32:21.994" v="1044" actId="478"/>
          <ac:grpSpMkLst>
            <pc:docMk/>
            <pc:sldMk cId="3886491125" sldId="1154"/>
            <ac:grpSpMk id="3" creationId="{033EF1FD-BE7D-45D2-A5DF-581BF39930A8}"/>
          </ac:grpSpMkLst>
        </pc:grpChg>
      </pc:sldChg>
      <pc:sldChg chg="add del setBg">
        <pc:chgData name="Scott Kay" userId="18b610ae0a59bc4e" providerId="LiveId" clId="{9586A232-D5CC-4FB3-88D5-2EFC1530C853}" dt="2019-11-13T06:31:33.729" v="1042" actId="2696"/>
        <pc:sldMkLst>
          <pc:docMk/>
          <pc:sldMk cId="1530768953" sldId="1155"/>
        </pc:sldMkLst>
      </pc:sldChg>
      <pc:sldChg chg="add ord modTransition">
        <pc:chgData name="Scott Kay" userId="18b610ae0a59bc4e" providerId="LiveId" clId="{9586A232-D5CC-4FB3-88D5-2EFC1530C853}" dt="2019-11-13T07:59:00.995" v="1048"/>
        <pc:sldMkLst>
          <pc:docMk/>
          <pc:sldMk cId="3730495634" sldId="1156"/>
        </pc:sldMkLst>
      </pc:sldChg>
      <pc:sldChg chg="add del">
        <pc:chgData name="Scott Kay" userId="18b610ae0a59bc4e" providerId="LiveId" clId="{9586A232-D5CC-4FB3-88D5-2EFC1530C853}" dt="2019-11-13T07:29:13.798" v="1046" actId="2696"/>
        <pc:sldMkLst>
          <pc:docMk/>
          <pc:sldMk cId="731557533" sldId="1157"/>
        </pc:sldMkLst>
      </pc:sldChg>
    </pc:docChg>
  </pc:docChgLst>
  <pc:docChgLst>
    <pc:chgData name="Scott Kay" userId="18b610ae0a59bc4e" providerId="LiveId" clId="{5C44069C-0A11-43D9-9114-947D4A4B8581}"/>
    <pc:docChg chg="undo custSel addSld delSld modSld">
      <pc:chgData name="Scott Kay" userId="18b610ae0a59bc4e" providerId="LiveId" clId="{5C44069C-0A11-43D9-9114-947D4A4B8581}" dt="2022-10-19T05:12:53.500" v="20" actId="47"/>
      <pc:docMkLst>
        <pc:docMk/>
      </pc:docMkLst>
      <pc:sldChg chg="delSp modSp mod">
        <pc:chgData name="Scott Kay" userId="18b610ae0a59bc4e" providerId="LiveId" clId="{5C44069C-0A11-43D9-9114-947D4A4B8581}" dt="2022-10-19T05:12:45.561" v="18" actId="20577"/>
        <pc:sldMkLst>
          <pc:docMk/>
          <pc:sldMk cId="326057807" sldId="1026"/>
        </pc:sldMkLst>
        <pc:spChg chg="mod">
          <ac:chgData name="Scott Kay" userId="18b610ae0a59bc4e" providerId="LiveId" clId="{5C44069C-0A11-43D9-9114-947D4A4B8581}" dt="2022-10-19T05:12:45.561" v="18" actId="20577"/>
          <ac:spMkLst>
            <pc:docMk/>
            <pc:sldMk cId="326057807" sldId="1026"/>
            <ac:spMk id="3" creationId="{F4577597-50BF-44D0-BEA0-F02E13527EFC}"/>
          </ac:spMkLst>
        </pc:spChg>
        <pc:spChg chg="mod">
          <ac:chgData name="Scott Kay" userId="18b610ae0a59bc4e" providerId="LiveId" clId="{5C44069C-0A11-43D9-9114-947D4A4B8581}" dt="2022-10-19T05:12:40.895" v="16" actId="122"/>
          <ac:spMkLst>
            <pc:docMk/>
            <pc:sldMk cId="326057807" sldId="1026"/>
            <ac:spMk id="4" creationId="{2EB04DD7-6805-42CB-9A63-C2348C580962}"/>
          </ac:spMkLst>
        </pc:spChg>
        <pc:spChg chg="del">
          <ac:chgData name="Scott Kay" userId="18b610ae0a59bc4e" providerId="LiveId" clId="{5C44069C-0A11-43D9-9114-947D4A4B8581}" dt="2022-10-19T05:12:42.589" v="17" actId="478"/>
          <ac:spMkLst>
            <pc:docMk/>
            <pc:sldMk cId="326057807" sldId="1026"/>
            <ac:spMk id="5" creationId="{55B43932-6667-48B9-B223-9B7DF69B35C6}"/>
          </ac:spMkLst>
        </pc:spChg>
      </pc:sldChg>
      <pc:sldChg chg="delSp modSp mod delAnim">
        <pc:chgData name="Scott Kay" userId="18b610ae0a59bc4e" providerId="LiveId" clId="{5C44069C-0A11-43D9-9114-947D4A4B8581}" dt="2022-10-19T05:09:19.775" v="3" actId="478"/>
        <pc:sldMkLst>
          <pc:docMk/>
          <pc:sldMk cId="2012333887" sldId="1126"/>
        </pc:sldMkLst>
        <pc:spChg chg="mod">
          <ac:chgData name="Scott Kay" userId="18b610ae0a59bc4e" providerId="LiveId" clId="{5C44069C-0A11-43D9-9114-947D4A4B8581}" dt="2022-10-19T05:09:19.084" v="2" actId="20577"/>
          <ac:spMkLst>
            <pc:docMk/>
            <pc:sldMk cId="2012333887" sldId="1126"/>
            <ac:spMk id="7" creationId="{832D8884-4667-454E-86AA-0373D0F4FEC2}"/>
          </ac:spMkLst>
        </pc:spChg>
        <pc:picChg chg="del">
          <ac:chgData name="Scott Kay" userId="18b610ae0a59bc4e" providerId="LiveId" clId="{5C44069C-0A11-43D9-9114-947D4A4B8581}" dt="2022-10-19T05:09:19.775" v="3" actId="478"/>
          <ac:picMkLst>
            <pc:docMk/>
            <pc:sldMk cId="2012333887" sldId="1126"/>
            <ac:picMk id="3" creationId="{93B77077-D793-458E-809F-3A236F492EFE}"/>
          </ac:picMkLst>
        </pc:picChg>
      </pc:sldChg>
      <pc:sldChg chg="addSp delSp modSp mod">
        <pc:chgData name="Scott Kay" userId="18b610ae0a59bc4e" providerId="LiveId" clId="{5C44069C-0A11-43D9-9114-947D4A4B8581}" dt="2022-10-19T05:12:03.983" v="14" actId="1076"/>
        <pc:sldMkLst>
          <pc:docMk/>
          <pc:sldMk cId="3014585078" sldId="1139"/>
        </pc:sldMkLst>
        <pc:spChg chg="del">
          <ac:chgData name="Scott Kay" userId="18b610ae0a59bc4e" providerId="LiveId" clId="{5C44069C-0A11-43D9-9114-947D4A4B8581}" dt="2022-10-19T05:11:22.084" v="11" actId="478"/>
          <ac:spMkLst>
            <pc:docMk/>
            <pc:sldMk cId="3014585078" sldId="1139"/>
            <ac:spMk id="5" creationId="{7E6184A1-A7EA-4645-9058-7967B72F0CF8}"/>
          </ac:spMkLst>
        </pc:spChg>
        <pc:spChg chg="del">
          <ac:chgData name="Scott Kay" userId="18b610ae0a59bc4e" providerId="LiveId" clId="{5C44069C-0A11-43D9-9114-947D4A4B8581}" dt="2022-10-19T05:11:22.084" v="11" actId="478"/>
          <ac:spMkLst>
            <pc:docMk/>
            <pc:sldMk cId="3014585078" sldId="1139"/>
            <ac:spMk id="12" creationId="{09A8D26C-B081-4D2D-A915-03DB04EC595D}"/>
          </ac:spMkLst>
        </pc:spChg>
        <pc:picChg chg="del">
          <ac:chgData name="Scott Kay" userId="18b610ae0a59bc4e" providerId="LiveId" clId="{5C44069C-0A11-43D9-9114-947D4A4B8581}" dt="2022-10-19T05:11:22.084" v="11" actId="478"/>
          <ac:picMkLst>
            <pc:docMk/>
            <pc:sldMk cId="3014585078" sldId="1139"/>
            <ac:picMk id="3" creationId="{BC11C420-E248-412E-BD6E-730D506D6BDD}"/>
          </ac:picMkLst>
        </pc:picChg>
        <pc:picChg chg="add mod">
          <ac:chgData name="Scott Kay" userId="18b610ae0a59bc4e" providerId="LiveId" clId="{5C44069C-0A11-43D9-9114-947D4A4B8581}" dt="2022-10-19T05:11:23.116" v="12" actId="1076"/>
          <ac:picMkLst>
            <pc:docMk/>
            <pc:sldMk cId="3014585078" sldId="1139"/>
            <ac:picMk id="6" creationId="{BCB361AC-7264-96EF-776A-F6A40B67B83F}"/>
          </ac:picMkLst>
        </pc:picChg>
        <pc:picChg chg="del">
          <ac:chgData name="Scott Kay" userId="18b610ae0a59bc4e" providerId="LiveId" clId="{5C44069C-0A11-43D9-9114-947D4A4B8581}" dt="2022-10-19T05:11:22.084" v="11" actId="478"/>
          <ac:picMkLst>
            <pc:docMk/>
            <pc:sldMk cId="3014585078" sldId="1139"/>
            <ac:picMk id="10" creationId="{7ED8093B-1E4D-489E-998D-DF52AAF64CE7}"/>
          </ac:picMkLst>
        </pc:picChg>
        <pc:picChg chg="mod">
          <ac:chgData name="Scott Kay" userId="18b610ae0a59bc4e" providerId="LiveId" clId="{5C44069C-0A11-43D9-9114-947D4A4B8581}" dt="2022-10-19T05:12:03.983" v="14" actId="1076"/>
          <ac:picMkLst>
            <pc:docMk/>
            <pc:sldMk cId="3014585078" sldId="1139"/>
            <ac:picMk id="14" creationId="{42A4558E-0ADF-471F-9DCE-3B4B720E61A8}"/>
          </ac:picMkLst>
        </pc:picChg>
        <pc:picChg chg="add del">
          <ac:chgData name="Scott Kay" userId="18b610ae0a59bc4e" providerId="LiveId" clId="{5C44069C-0A11-43D9-9114-947D4A4B8581}" dt="2022-10-19T05:09:46.640" v="5"/>
          <ac:picMkLst>
            <pc:docMk/>
            <pc:sldMk cId="3014585078" sldId="1139"/>
            <ac:picMk id="1026" creationId="{402DC854-213A-77A8-C96A-C1F2149024E7}"/>
          </ac:picMkLst>
        </pc:picChg>
      </pc:sldChg>
      <pc:sldChg chg="del">
        <pc:chgData name="Scott Kay" userId="18b610ae0a59bc4e" providerId="LiveId" clId="{5C44069C-0A11-43D9-9114-947D4A4B8581}" dt="2022-10-19T05:12:31.923" v="15" actId="47"/>
        <pc:sldMkLst>
          <pc:docMk/>
          <pc:sldMk cId="933008925" sldId="1148"/>
        </pc:sldMkLst>
      </pc:sldChg>
      <pc:sldChg chg="del">
        <pc:chgData name="Scott Kay" userId="18b610ae0a59bc4e" providerId="LiveId" clId="{5C44069C-0A11-43D9-9114-947D4A4B8581}" dt="2022-10-19T05:12:31.923" v="15" actId="47"/>
        <pc:sldMkLst>
          <pc:docMk/>
          <pc:sldMk cId="569256124" sldId="1171"/>
        </pc:sldMkLst>
      </pc:sldChg>
      <pc:sldChg chg="add del">
        <pc:chgData name="Scott Kay" userId="18b610ae0a59bc4e" providerId="LiveId" clId="{5C44069C-0A11-43D9-9114-947D4A4B8581}" dt="2022-10-19T05:12:53.500" v="20" actId="47"/>
        <pc:sldMkLst>
          <pc:docMk/>
          <pc:sldMk cId="3153347346" sldId="1172"/>
        </pc:sldMkLst>
      </pc:sldChg>
    </pc:docChg>
  </pc:docChgLst>
  <pc:docChgLst>
    <pc:chgData name="Scott Kay" userId="18b610ae0a59bc4e" providerId="LiveId" clId="{F8A77B96-A899-4E79-9B4E-B51EC0B9F20D}"/>
    <pc:docChg chg="undo custSel addSld delSld modSld">
      <pc:chgData name="Scott Kay" userId="18b610ae0a59bc4e" providerId="LiveId" clId="{F8A77B96-A899-4E79-9B4E-B51EC0B9F20D}" dt="2019-11-12T05:43:52.381" v="387" actId="1038"/>
      <pc:docMkLst>
        <pc:docMk/>
      </pc:docMkLst>
      <pc:sldChg chg="del">
        <pc:chgData name="Scott Kay" userId="18b610ae0a59bc4e" providerId="LiveId" clId="{F8A77B96-A899-4E79-9B4E-B51EC0B9F20D}" dt="2019-11-12T05:43:41.468" v="374" actId="2696"/>
        <pc:sldMkLst>
          <pc:docMk/>
          <pc:sldMk cId="59716892" sldId="860"/>
        </pc:sldMkLst>
      </pc:sldChg>
      <pc:sldChg chg="del">
        <pc:chgData name="Scott Kay" userId="18b610ae0a59bc4e" providerId="LiveId" clId="{F8A77B96-A899-4E79-9B4E-B51EC0B9F20D}" dt="2019-11-12T05:43:41.979" v="375" actId="2696"/>
        <pc:sldMkLst>
          <pc:docMk/>
          <pc:sldMk cId="401853749" sldId="861"/>
        </pc:sldMkLst>
      </pc:sldChg>
      <pc:sldChg chg="del">
        <pc:chgData name="Scott Kay" userId="18b610ae0a59bc4e" providerId="LiveId" clId="{F8A77B96-A899-4E79-9B4E-B51EC0B9F20D}" dt="2019-11-12T05:19:47.363" v="90" actId="2696"/>
        <pc:sldMkLst>
          <pc:docMk/>
          <pc:sldMk cId="1363216417" sldId="927"/>
        </pc:sldMkLst>
      </pc:sldChg>
      <pc:sldChg chg="del">
        <pc:chgData name="Scott Kay" userId="18b610ae0a59bc4e" providerId="LiveId" clId="{F8A77B96-A899-4E79-9B4E-B51EC0B9F20D}" dt="2019-11-06T05:13:20.130" v="55" actId="2696"/>
        <pc:sldMkLst>
          <pc:docMk/>
          <pc:sldMk cId="1837011040" sldId="940"/>
        </pc:sldMkLst>
      </pc:sldChg>
      <pc:sldChg chg="del">
        <pc:chgData name="Scott Kay" userId="18b610ae0a59bc4e" providerId="LiveId" clId="{F8A77B96-A899-4E79-9B4E-B51EC0B9F20D}" dt="2019-11-12T05:38:01.377" v="356" actId="2696"/>
        <pc:sldMkLst>
          <pc:docMk/>
          <pc:sldMk cId="2167330890" sldId="944"/>
        </pc:sldMkLst>
      </pc:sldChg>
      <pc:sldChg chg="del">
        <pc:chgData name="Scott Kay" userId="18b610ae0a59bc4e" providerId="LiveId" clId="{F8A77B96-A899-4E79-9B4E-B51EC0B9F20D}" dt="2019-11-12T05:38:01.382" v="357" actId="2696"/>
        <pc:sldMkLst>
          <pc:docMk/>
          <pc:sldMk cId="3121271542" sldId="945"/>
        </pc:sldMkLst>
      </pc:sldChg>
      <pc:sldChg chg="del">
        <pc:chgData name="Scott Kay" userId="18b610ae0a59bc4e" providerId="LiveId" clId="{F8A77B96-A899-4E79-9B4E-B51EC0B9F20D}" dt="2019-11-12T05:43:21.264" v="365" actId="2696"/>
        <pc:sldMkLst>
          <pc:docMk/>
          <pc:sldMk cId="3952347597" sldId="961"/>
        </pc:sldMkLst>
      </pc:sldChg>
      <pc:sldChg chg="modSp del">
        <pc:chgData name="Scott Kay" userId="18b610ae0a59bc4e" providerId="LiveId" clId="{F8A77B96-A899-4E79-9B4E-B51EC0B9F20D}" dt="2019-11-06T05:12:41.577" v="53" actId="2696"/>
        <pc:sldMkLst>
          <pc:docMk/>
          <pc:sldMk cId="4026914755" sldId="963"/>
        </pc:sldMkLst>
        <pc:spChg chg="mod">
          <ac:chgData name="Scott Kay" userId="18b610ae0a59bc4e" providerId="LiveId" clId="{F8A77B96-A899-4E79-9B4E-B51EC0B9F20D}" dt="2019-11-06T05:12:32.600" v="52" actId="20577"/>
          <ac:spMkLst>
            <pc:docMk/>
            <pc:sldMk cId="4026914755" sldId="963"/>
            <ac:spMk id="12" creationId="{0203E653-12AE-4A3D-9152-096E4A23AB3B}"/>
          </ac:spMkLst>
        </pc:spChg>
      </pc:sldChg>
      <pc:sldChg chg="modSp del">
        <pc:chgData name="Scott Kay" userId="18b610ae0a59bc4e" providerId="LiveId" clId="{F8A77B96-A899-4E79-9B4E-B51EC0B9F20D}" dt="2019-11-06T05:12:25.971" v="50" actId="2696"/>
        <pc:sldMkLst>
          <pc:docMk/>
          <pc:sldMk cId="30343212" sldId="965"/>
        </pc:sldMkLst>
        <pc:spChg chg="mod">
          <ac:chgData name="Scott Kay" userId="18b610ae0a59bc4e" providerId="LiveId" clId="{F8A77B96-A899-4E79-9B4E-B51EC0B9F20D}" dt="2019-11-06T05:12:23.938" v="49" actId="6549"/>
          <ac:spMkLst>
            <pc:docMk/>
            <pc:sldMk cId="30343212" sldId="965"/>
            <ac:spMk id="12" creationId="{481EC543-5CD6-4629-8D84-83C3EDB235B5}"/>
          </ac:spMkLst>
        </pc:spChg>
      </pc:sldChg>
      <pc:sldChg chg="del">
        <pc:chgData name="Scott Kay" userId="18b610ae0a59bc4e" providerId="LiveId" clId="{F8A77B96-A899-4E79-9B4E-B51EC0B9F20D}" dt="2019-11-12T05:38:01.386" v="358" actId="2696"/>
        <pc:sldMkLst>
          <pc:docMk/>
          <pc:sldMk cId="455452968" sldId="971"/>
        </pc:sldMkLst>
      </pc:sldChg>
      <pc:sldChg chg="del">
        <pc:chgData name="Scott Kay" userId="18b610ae0a59bc4e" providerId="LiveId" clId="{F8A77B96-A899-4E79-9B4E-B51EC0B9F20D}" dt="2019-11-12T05:43:46.145" v="381" actId="2696"/>
        <pc:sldMkLst>
          <pc:docMk/>
          <pc:sldMk cId="1157137837" sldId="974"/>
        </pc:sldMkLst>
      </pc:sldChg>
      <pc:sldChg chg="del">
        <pc:chgData name="Scott Kay" userId="18b610ae0a59bc4e" providerId="LiveId" clId="{F8A77B96-A899-4E79-9B4E-B51EC0B9F20D}" dt="2019-11-06T05:14:43.976" v="56" actId="2696"/>
        <pc:sldMkLst>
          <pc:docMk/>
          <pc:sldMk cId="2109834038" sldId="975"/>
        </pc:sldMkLst>
      </pc:sldChg>
      <pc:sldChg chg="del">
        <pc:chgData name="Scott Kay" userId="18b610ae0a59bc4e" providerId="LiveId" clId="{F8A77B96-A899-4E79-9B4E-B51EC0B9F20D}" dt="2019-11-12T05:19:47.345" v="88" actId="2696"/>
        <pc:sldMkLst>
          <pc:docMk/>
          <pc:sldMk cId="3045997400" sldId="993"/>
        </pc:sldMkLst>
      </pc:sldChg>
      <pc:sldChg chg="del">
        <pc:chgData name="Scott Kay" userId="18b610ae0a59bc4e" providerId="LiveId" clId="{F8A77B96-A899-4E79-9B4E-B51EC0B9F20D}" dt="2019-11-12T05:19:47.374" v="91" actId="2696"/>
        <pc:sldMkLst>
          <pc:docMk/>
          <pc:sldMk cId="258383423" sldId="998"/>
        </pc:sldMkLst>
      </pc:sldChg>
      <pc:sldChg chg="del">
        <pc:chgData name="Scott Kay" userId="18b610ae0a59bc4e" providerId="LiveId" clId="{F8A77B96-A899-4E79-9B4E-B51EC0B9F20D}" dt="2019-11-12T05:19:47.382" v="92" actId="2696"/>
        <pc:sldMkLst>
          <pc:docMk/>
          <pc:sldMk cId="4252008511" sldId="1006"/>
        </pc:sldMkLst>
      </pc:sldChg>
      <pc:sldChg chg="del">
        <pc:chgData name="Scott Kay" userId="18b610ae0a59bc4e" providerId="LiveId" clId="{F8A77B96-A899-4E79-9B4E-B51EC0B9F20D}" dt="2019-11-12T05:38:01.398" v="361" actId="2696"/>
        <pc:sldMkLst>
          <pc:docMk/>
          <pc:sldMk cId="2996570393" sldId="1022"/>
        </pc:sldMkLst>
      </pc:sldChg>
      <pc:sldChg chg="del">
        <pc:chgData name="Scott Kay" userId="18b610ae0a59bc4e" providerId="LiveId" clId="{F8A77B96-A899-4E79-9B4E-B51EC0B9F20D}" dt="2019-11-12T05:38:01.373" v="355" actId="2696"/>
        <pc:sldMkLst>
          <pc:docMk/>
          <pc:sldMk cId="3930439931" sldId="1042"/>
        </pc:sldMkLst>
      </pc:sldChg>
      <pc:sldChg chg="del">
        <pc:chgData name="Scott Kay" userId="18b610ae0a59bc4e" providerId="LiveId" clId="{F8A77B96-A899-4E79-9B4E-B51EC0B9F20D}" dt="2019-11-06T05:11:56.843" v="44" actId="2696"/>
        <pc:sldMkLst>
          <pc:docMk/>
          <pc:sldMk cId="3968061060" sldId="1043"/>
        </pc:sldMkLst>
      </pc:sldChg>
      <pc:sldChg chg="del">
        <pc:chgData name="Scott Kay" userId="18b610ae0a59bc4e" providerId="LiveId" clId="{F8A77B96-A899-4E79-9B4E-B51EC0B9F20D}" dt="2019-11-06T05:11:56.868" v="45" actId="2696"/>
        <pc:sldMkLst>
          <pc:docMk/>
          <pc:sldMk cId="1959161303" sldId="1044"/>
        </pc:sldMkLst>
      </pc:sldChg>
      <pc:sldChg chg="del">
        <pc:chgData name="Scott Kay" userId="18b610ae0a59bc4e" providerId="LiveId" clId="{F8A77B96-A899-4E79-9B4E-B51EC0B9F20D}" dt="2019-11-06T05:11:56.896" v="46" actId="2696"/>
        <pc:sldMkLst>
          <pc:docMk/>
          <pc:sldMk cId="4174229657" sldId="1045"/>
        </pc:sldMkLst>
      </pc:sldChg>
      <pc:sldChg chg="del">
        <pc:chgData name="Scott Kay" userId="18b610ae0a59bc4e" providerId="LiveId" clId="{F8A77B96-A899-4E79-9B4E-B51EC0B9F20D}" dt="2019-11-06T05:11:56.922" v="47" actId="2696"/>
        <pc:sldMkLst>
          <pc:docMk/>
          <pc:sldMk cId="4241261859" sldId="1046"/>
        </pc:sldMkLst>
      </pc:sldChg>
      <pc:sldChg chg="del">
        <pc:chgData name="Scott Kay" userId="18b610ae0a59bc4e" providerId="LiveId" clId="{F8A77B96-A899-4E79-9B4E-B51EC0B9F20D}" dt="2019-11-06T05:11:58.751" v="48" actId="2696"/>
        <pc:sldMkLst>
          <pc:docMk/>
          <pc:sldMk cId="3432129372" sldId="1047"/>
        </pc:sldMkLst>
      </pc:sldChg>
      <pc:sldChg chg="del">
        <pc:chgData name="Scott Kay" userId="18b610ae0a59bc4e" providerId="LiveId" clId="{F8A77B96-A899-4E79-9B4E-B51EC0B9F20D}" dt="2019-11-06T03:58:25.614" v="0" actId="2696"/>
        <pc:sldMkLst>
          <pc:docMk/>
          <pc:sldMk cId="1627372981" sldId="1055"/>
        </pc:sldMkLst>
      </pc:sldChg>
      <pc:sldChg chg="del">
        <pc:chgData name="Scott Kay" userId="18b610ae0a59bc4e" providerId="LiveId" clId="{F8A77B96-A899-4E79-9B4E-B51EC0B9F20D}" dt="2019-11-12T05:19:47.353" v="89" actId="2696"/>
        <pc:sldMkLst>
          <pc:docMk/>
          <pc:sldMk cId="1808277357" sldId="1067"/>
        </pc:sldMkLst>
      </pc:sldChg>
      <pc:sldChg chg="del">
        <pc:chgData name="Scott Kay" userId="18b610ae0a59bc4e" providerId="LiveId" clId="{F8A77B96-A899-4E79-9B4E-B51EC0B9F20D}" dt="2019-11-06T03:58:25.633" v="1" actId="2696"/>
        <pc:sldMkLst>
          <pc:docMk/>
          <pc:sldMk cId="1038102141" sldId="1070"/>
        </pc:sldMkLst>
      </pc:sldChg>
      <pc:sldChg chg="del">
        <pc:chgData name="Scott Kay" userId="18b610ae0a59bc4e" providerId="LiveId" clId="{F8A77B96-A899-4E79-9B4E-B51EC0B9F20D}" dt="2019-11-06T04:01:12.617" v="41" actId="2696"/>
        <pc:sldMkLst>
          <pc:docMk/>
          <pc:sldMk cId="3505302708" sldId="1071"/>
        </pc:sldMkLst>
      </pc:sldChg>
      <pc:sldChg chg="del">
        <pc:chgData name="Scott Kay" userId="18b610ae0a59bc4e" providerId="LiveId" clId="{F8A77B96-A899-4E79-9B4E-B51EC0B9F20D}" dt="2019-11-06T04:01:12.660" v="43" actId="2696"/>
        <pc:sldMkLst>
          <pc:docMk/>
          <pc:sldMk cId="562451566" sldId="1072"/>
        </pc:sldMkLst>
      </pc:sldChg>
      <pc:sldChg chg="del">
        <pc:chgData name="Scott Kay" userId="18b610ae0a59bc4e" providerId="LiveId" clId="{F8A77B96-A899-4E79-9B4E-B51EC0B9F20D}" dt="2019-11-06T05:13:20.124" v="54" actId="2696"/>
        <pc:sldMkLst>
          <pc:docMk/>
          <pc:sldMk cId="396733250" sldId="1075"/>
        </pc:sldMkLst>
      </pc:sldChg>
      <pc:sldChg chg="del">
        <pc:chgData name="Scott Kay" userId="18b610ae0a59bc4e" providerId="LiveId" clId="{F8A77B96-A899-4E79-9B4E-B51EC0B9F20D}" dt="2019-11-12T05:38:01.391" v="359" actId="2696"/>
        <pc:sldMkLst>
          <pc:docMk/>
          <pc:sldMk cId="1272694109" sldId="1076"/>
        </pc:sldMkLst>
      </pc:sldChg>
      <pc:sldChg chg="del">
        <pc:chgData name="Scott Kay" userId="18b610ae0a59bc4e" providerId="LiveId" clId="{F8A77B96-A899-4E79-9B4E-B51EC0B9F20D}" dt="2019-11-12T05:38:01.395" v="360" actId="2696"/>
        <pc:sldMkLst>
          <pc:docMk/>
          <pc:sldMk cId="1912573343" sldId="1077"/>
        </pc:sldMkLst>
      </pc:sldChg>
      <pc:sldChg chg="del">
        <pc:chgData name="Scott Kay" userId="18b610ae0a59bc4e" providerId="LiveId" clId="{F8A77B96-A899-4E79-9B4E-B51EC0B9F20D}" dt="2019-11-12T05:38:01.358" v="354" actId="2696"/>
        <pc:sldMkLst>
          <pc:docMk/>
          <pc:sldMk cId="2403518157" sldId="1078"/>
        </pc:sldMkLst>
      </pc:sldChg>
      <pc:sldChg chg="del">
        <pc:chgData name="Scott Kay" userId="18b610ae0a59bc4e" providerId="LiveId" clId="{F8A77B96-A899-4E79-9B4E-B51EC0B9F20D}" dt="2019-11-12T05:38:16.550" v="363" actId="2696"/>
        <pc:sldMkLst>
          <pc:docMk/>
          <pc:sldMk cId="4208540592" sldId="1079"/>
        </pc:sldMkLst>
      </pc:sldChg>
      <pc:sldChg chg="del">
        <pc:chgData name="Scott Kay" userId="18b610ae0a59bc4e" providerId="LiveId" clId="{F8A77B96-A899-4E79-9B4E-B51EC0B9F20D}" dt="2019-11-12T05:38:16.525" v="362" actId="2696"/>
        <pc:sldMkLst>
          <pc:docMk/>
          <pc:sldMk cId="131711469" sldId="1080"/>
        </pc:sldMkLst>
      </pc:sldChg>
      <pc:sldChg chg="del">
        <pc:chgData name="Scott Kay" userId="18b610ae0a59bc4e" providerId="LiveId" clId="{F8A77B96-A899-4E79-9B4E-B51EC0B9F20D}" dt="2019-11-12T05:43:27.592" v="367" actId="2696"/>
        <pc:sldMkLst>
          <pc:docMk/>
          <pc:sldMk cId="1631866801" sldId="1081"/>
        </pc:sldMkLst>
      </pc:sldChg>
      <pc:sldChg chg="add del">
        <pc:chgData name="Scott Kay" userId="18b610ae0a59bc4e" providerId="LiveId" clId="{F8A77B96-A899-4E79-9B4E-B51EC0B9F20D}" dt="2019-11-12T05:43:31.190" v="369" actId="2696"/>
        <pc:sldMkLst>
          <pc:docMk/>
          <pc:sldMk cId="2217614825" sldId="1082"/>
        </pc:sldMkLst>
      </pc:sldChg>
      <pc:sldChg chg="del">
        <pc:chgData name="Scott Kay" userId="18b610ae0a59bc4e" providerId="LiveId" clId="{F8A77B96-A899-4E79-9B4E-B51EC0B9F20D}" dt="2019-11-12T05:43:23.274" v="366" actId="2696"/>
        <pc:sldMkLst>
          <pc:docMk/>
          <pc:sldMk cId="4015691112" sldId="1083"/>
        </pc:sldMkLst>
      </pc:sldChg>
      <pc:sldChg chg="del">
        <pc:chgData name="Scott Kay" userId="18b610ae0a59bc4e" providerId="LiveId" clId="{F8A77B96-A899-4E79-9B4E-B51EC0B9F20D}" dt="2019-11-12T05:43:35.571" v="370" actId="2696"/>
        <pc:sldMkLst>
          <pc:docMk/>
          <pc:sldMk cId="443376982" sldId="1084"/>
        </pc:sldMkLst>
      </pc:sldChg>
      <pc:sldChg chg="del">
        <pc:chgData name="Scott Kay" userId="18b610ae0a59bc4e" providerId="LiveId" clId="{F8A77B96-A899-4E79-9B4E-B51EC0B9F20D}" dt="2019-11-12T05:43:37.566" v="371" actId="2696"/>
        <pc:sldMkLst>
          <pc:docMk/>
          <pc:sldMk cId="1933589668" sldId="1086"/>
        </pc:sldMkLst>
      </pc:sldChg>
      <pc:sldChg chg="add del">
        <pc:chgData name="Scott Kay" userId="18b610ae0a59bc4e" providerId="LiveId" clId="{F8A77B96-A899-4E79-9B4E-B51EC0B9F20D}" dt="2019-11-12T05:43:39.767" v="373" actId="2696"/>
        <pc:sldMkLst>
          <pc:docMk/>
          <pc:sldMk cId="3165662485" sldId="1087"/>
        </pc:sldMkLst>
      </pc:sldChg>
      <pc:sldChg chg="del">
        <pc:chgData name="Scott Kay" userId="18b610ae0a59bc4e" providerId="LiveId" clId="{F8A77B96-A899-4E79-9B4E-B51EC0B9F20D}" dt="2019-11-06T04:01:12.638" v="42" actId="2696"/>
        <pc:sldMkLst>
          <pc:docMk/>
          <pc:sldMk cId="2485976429" sldId="1088"/>
        </pc:sldMkLst>
      </pc:sldChg>
      <pc:sldChg chg="del">
        <pc:chgData name="Scott Kay" userId="18b610ae0a59bc4e" providerId="LiveId" clId="{F8A77B96-A899-4E79-9B4E-B51EC0B9F20D}" dt="2019-11-12T05:38:16.553" v="364" actId="2696"/>
        <pc:sldMkLst>
          <pc:docMk/>
          <pc:sldMk cId="1222116454" sldId="1089"/>
        </pc:sldMkLst>
      </pc:sldChg>
      <pc:sldChg chg="del">
        <pc:chgData name="Scott Kay" userId="18b610ae0a59bc4e" providerId="LiveId" clId="{F8A77B96-A899-4E79-9B4E-B51EC0B9F20D}" dt="2019-11-12T05:43:42.607" v="376" actId="2696"/>
        <pc:sldMkLst>
          <pc:docMk/>
          <pc:sldMk cId="3043418934" sldId="1090"/>
        </pc:sldMkLst>
      </pc:sldChg>
      <pc:sldChg chg="del">
        <pc:chgData name="Scott Kay" userId="18b610ae0a59bc4e" providerId="LiveId" clId="{F8A77B96-A899-4E79-9B4E-B51EC0B9F20D}" dt="2019-11-12T05:43:43.311" v="377" actId="2696"/>
        <pc:sldMkLst>
          <pc:docMk/>
          <pc:sldMk cId="2454574048" sldId="1091"/>
        </pc:sldMkLst>
      </pc:sldChg>
      <pc:sldChg chg="del">
        <pc:chgData name="Scott Kay" userId="18b610ae0a59bc4e" providerId="LiveId" clId="{F8A77B96-A899-4E79-9B4E-B51EC0B9F20D}" dt="2019-11-12T05:43:44.316" v="378" actId="2696"/>
        <pc:sldMkLst>
          <pc:docMk/>
          <pc:sldMk cId="2014624872" sldId="1092"/>
        </pc:sldMkLst>
      </pc:sldChg>
      <pc:sldChg chg="del">
        <pc:chgData name="Scott Kay" userId="18b610ae0a59bc4e" providerId="LiveId" clId="{F8A77B96-A899-4E79-9B4E-B51EC0B9F20D}" dt="2019-11-12T05:43:44.586" v="379" actId="2696"/>
        <pc:sldMkLst>
          <pc:docMk/>
          <pc:sldMk cId="2686462789" sldId="1093"/>
        </pc:sldMkLst>
      </pc:sldChg>
      <pc:sldChg chg="del">
        <pc:chgData name="Scott Kay" userId="18b610ae0a59bc4e" providerId="LiveId" clId="{F8A77B96-A899-4E79-9B4E-B51EC0B9F20D}" dt="2019-11-12T05:43:45.531" v="380" actId="2696"/>
        <pc:sldMkLst>
          <pc:docMk/>
          <pc:sldMk cId="3325643892" sldId="1094"/>
        </pc:sldMkLst>
      </pc:sldChg>
      <pc:sldChg chg="del">
        <pc:chgData name="Scott Kay" userId="18b610ae0a59bc4e" providerId="LiveId" clId="{F8A77B96-A899-4E79-9B4E-B51EC0B9F20D}" dt="2019-11-12T05:43:46.684" v="382" actId="2696"/>
        <pc:sldMkLst>
          <pc:docMk/>
          <pc:sldMk cId="642736700" sldId="1095"/>
        </pc:sldMkLst>
      </pc:sldChg>
      <pc:sldChg chg="delSp modSp modAnim">
        <pc:chgData name="Scott Kay" userId="18b610ae0a59bc4e" providerId="LiveId" clId="{F8A77B96-A899-4E79-9B4E-B51EC0B9F20D}" dt="2019-11-12T05:24:55.351" v="167" actId="1036"/>
        <pc:sldMkLst>
          <pc:docMk/>
          <pc:sldMk cId="2703374542" sldId="1107"/>
        </pc:sldMkLst>
        <pc:spChg chg="del mod">
          <ac:chgData name="Scott Kay" userId="18b610ae0a59bc4e" providerId="LiveId" clId="{F8A77B96-A899-4E79-9B4E-B51EC0B9F20D}" dt="2019-11-12T05:24:33.827" v="135" actId="478"/>
          <ac:spMkLst>
            <pc:docMk/>
            <pc:sldMk cId="2703374542" sldId="1107"/>
            <ac:spMk id="42" creationId="{677B45B2-15DE-4899-87BE-96F46AB4E426}"/>
          </ac:spMkLst>
        </pc:spChg>
        <pc:picChg chg="mod">
          <ac:chgData name="Scott Kay" userId="18b610ae0a59bc4e" providerId="LiveId" clId="{F8A77B96-A899-4E79-9B4E-B51EC0B9F20D}" dt="2019-11-12T05:24:55.351" v="167" actId="1036"/>
          <ac:picMkLst>
            <pc:docMk/>
            <pc:sldMk cId="2703374542" sldId="1107"/>
            <ac:picMk id="43" creationId="{C5F87F31-7247-451A-ACEB-050616422597}"/>
          </ac:picMkLst>
        </pc:picChg>
        <pc:picChg chg="del">
          <ac:chgData name="Scott Kay" userId="18b610ae0a59bc4e" providerId="LiveId" clId="{F8A77B96-A899-4E79-9B4E-B51EC0B9F20D}" dt="2019-11-12T05:24:39.363" v="138" actId="478"/>
          <ac:picMkLst>
            <pc:docMk/>
            <pc:sldMk cId="2703374542" sldId="1107"/>
            <ac:picMk id="44" creationId="{3441D6C6-CE65-43B5-845C-3E5C3EF96006}"/>
          </ac:picMkLst>
        </pc:picChg>
      </pc:sldChg>
      <pc:sldChg chg="modSp">
        <pc:chgData name="Scott Kay" userId="18b610ae0a59bc4e" providerId="LiveId" clId="{F8A77B96-A899-4E79-9B4E-B51EC0B9F20D}" dt="2019-11-12T05:27:42.315" v="229" actId="20577"/>
        <pc:sldMkLst>
          <pc:docMk/>
          <pc:sldMk cId="1795243373" sldId="1108"/>
        </pc:sldMkLst>
        <pc:spChg chg="mod">
          <ac:chgData name="Scott Kay" userId="18b610ae0a59bc4e" providerId="LiveId" clId="{F8A77B96-A899-4E79-9B4E-B51EC0B9F20D}" dt="2019-11-12T05:26:51.949" v="195" actId="255"/>
          <ac:spMkLst>
            <pc:docMk/>
            <pc:sldMk cId="1795243373" sldId="1108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7:42.315" v="229" actId="20577"/>
          <ac:spMkLst>
            <pc:docMk/>
            <pc:sldMk cId="1795243373" sldId="1108"/>
            <ac:spMk id="42" creationId="{677B45B2-15DE-4899-87BE-96F46AB4E426}"/>
          </ac:spMkLst>
        </pc:spChg>
      </pc:sldChg>
      <pc:sldChg chg="modSp">
        <pc:chgData name="Scott Kay" userId="18b610ae0a59bc4e" providerId="LiveId" clId="{F8A77B96-A899-4E79-9B4E-B51EC0B9F20D}" dt="2019-11-12T05:27:54.286" v="234" actId="20577"/>
        <pc:sldMkLst>
          <pc:docMk/>
          <pc:sldMk cId="269101782" sldId="1109"/>
        </pc:sldMkLst>
        <pc:spChg chg="mod">
          <ac:chgData name="Scott Kay" userId="18b610ae0a59bc4e" providerId="LiveId" clId="{F8A77B96-A899-4E79-9B4E-B51EC0B9F20D}" dt="2019-11-12T05:27:10.248" v="208" actId="255"/>
          <ac:spMkLst>
            <pc:docMk/>
            <pc:sldMk cId="269101782" sldId="1109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7:54.286" v="234" actId="20577"/>
          <ac:spMkLst>
            <pc:docMk/>
            <pc:sldMk cId="269101782" sldId="1109"/>
            <ac:spMk id="42" creationId="{677B45B2-15DE-4899-87BE-96F46AB4E426}"/>
          </ac:spMkLst>
        </pc:spChg>
      </pc:sldChg>
      <pc:sldChg chg="modSp">
        <pc:chgData name="Scott Kay" userId="18b610ae0a59bc4e" providerId="LiveId" clId="{F8A77B96-A899-4E79-9B4E-B51EC0B9F20D}" dt="2019-11-12T05:28:11.415" v="249" actId="20577"/>
        <pc:sldMkLst>
          <pc:docMk/>
          <pc:sldMk cId="177010581" sldId="1110"/>
        </pc:sldMkLst>
        <pc:spChg chg="mod">
          <ac:chgData name="Scott Kay" userId="18b610ae0a59bc4e" providerId="LiveId" clId="{F8A77B96-A899-4E79-9B4E-B51EC0B9F20D}" dt="2019-11-12T05:27:13.947" v="212" actId="403"/>
          <ac:spMkLst>
            <pc:docMk/>
            <pc:sldMk cId="177010581" sldId="1110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8:11.415" v="249" actId="20577"/>
          <ac:spMkLst>
            <pc:docMk/>
            <pc:sldMk cId="177010581" sldId="1110"/>
            <ac:spMk id="42" creationId="{677B45B2-15DE-4899-87BE-96F46AB4E426}"/>
          </ac:spMkLst>
        </pc:spChg>
      </pc:sldChg>
      <pc:sldChg chg="modSp">
        <pc:chgData name="Scott Kay" userId="18b610ae0a59bc4e" providerId="LiveId" clId="{F8A77B96-A899-4E79-9B4E-B51EC0B9F20D}" dt="2019-11-12T05:28:30.691" v="264" actId="20577"/>
        <pc:sldMkLst>
          <pc:docMk/>
          <pc:sldMk cId="3409919882" sldId="1111"/>
        </pc:sldMkLst>
        <pc:spChg chg="mod">
          <ac:chgData name="Scott Kay" userId="18b610ae0a59bc4e" providerId="LiveId" clId="{F8A77B96-A899-4E79-9B4E-B51EC0B9F20D}" dt="2019-11-12T05:27:18.657" v="217" actId="404"/>
          <ac:spMkLst>
            <pc:docMk/>
            <pc:sldMk cId="3409919882" sldId="1111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8:30.691" v="264" actId="20577"/>
          <ac:spMkLst>
            <pc:docMk/>
            <pc:sldMk cId="3409919882" sldId="1111"/>
            <ac:spMk id="42" creationId="{677B45B2-15DE-4899-87BE-96F46AB4E426}"/>
          </ac:spMkLst>
        </pc:spChg>
      </pc:sldChg>
      <pc:sldChg chg="del">
        <pc:chgData name="Scott Kay" userId="18b610ae0a59bc4e" providerId="LiveId" clId="{F8A77B96-A899-4E79-9B4E-B51EC0B9F20D}" dt="2019-11-06T03:58:25.650" v="2" actId="2696"/>
        <pc:sldMkLst>
          <pc:docMk/>
          <pc:sldMk cId="2060103682" sldId="1114"/>
        </pc:sldMkLst>
      </pc:sldChg>
      <pc:sldChg chg="modSp add">
        <pc:chgData name="Scott Kay" userId="18b610ae0a59bc4e" providerId="LiveId" clId="{F8A77B96-A899-4E79-9B4E-B51EC0B9F20D}" dt="2019-11-06T04:01:08.705" v="40" actId="207"/>
        <pc:sldMkLst>
          <pc:docMk/>
          <pc:sldMk cId="2825294038" sldId="1125"/>
        </pc:sldMkLst>
        <pc:spChg chg="mod">
          <ac:chgData name="Scott Kay" userId="18b610ae0a59bc4e" providerId="LiveId" clId="{F8A77B96-A899-4E79-9B4E-B51EC0B9F20D}" dt="2019-11-06T03:58:39.360" v="12" actId="20577"/>
          <ac:spMkLst>
            <pc:docMk/>
            <pc:sldMk cId="2825294038" sldId="1125"/>
            <ac:spMk id="2" creationId="{6DE4DE16-09D2-4B95-AAB2-BE58CA305353}"/>
          </ac:spMkLst>
        </pc:spChg>
        <pc:spChg chg="mod">
          <ac:chgData name="Scott Kay" userId="18b610ae0a59bc4e" providerId="LiveId" clId="{F8A77B96-A899-4E79-9B4E-B51EC0B9F20D}" dt="2019-11-06T04:01:08.705" v="40" actId="207"/>
          <ac:spMkLst>
            <pc:docMk/>
            <pc:sldMk cId="2825294038" sldId="1125"/>
            <ac:spMk id="3" creationId="{52CD46B6-697E-4C6D-ABE2-5E57ACCF112D}"/>
          </ac:spMkLst>
        </pc:spChg>
      </pc:sldChg>
      <pc:sldChg chg="addSp delSp modSp add modAnim">
        <pc:chgData name="Scott Kay" userId="18b610ae0a59bc4e" providerId="LiveId" clId="{F8A77B96-A899-4E79-9B4E-B51EC0B9F20D}" dt="2019-11-12T05:22:38.784" v="107"/>
        <pc:sldMkLst>
          <pc:docMk/>
          <pc:sldMk cId="2012333887" sldId="1126"/>
        </pc:sldMkLst>
        <pc:spChg chg="del">
          <ac:chgData name="Scott Kay" userId="18b610ae0a59bc4e" providerId="LiveId" clId="{F8A77B96-A899-4E79-9B4E-B51EC0B9F20D}" dt="2019-11-12T05:15:08.598" v="62" actId="478"/>
          <ac:spMkLst>
            <pc:docMk/>
            <pc:sldMk cId="2012333887" sldId="1126"/>
            <ac:spMk id="6" creationId="{3D9EACF4-866A-4B2A-809A-FE8FC4DA5C29}"/>
          </ac:spMkLst>
        </pc:spChg>
        <pc:spChg chg="mod">
          <ac:chgData name="Scott Kay" userId="18b610ae0a59bc4e" providerId="LiveId" clId="{F8A77B96-A899-4E79-9B4E-B51EC0B9F20D}" dt="2019-11-12T05:15:22.301" v="71" actId="12789"/>
          <ac:spMkLst>
            <pc:docMk/>
            <pc:sldMk cId="2012333887" sldId="1126"/>
            <ac:spMk id="7" creationId="{832D8884-4667-454E-86AA-0373D0F4FEC2}"/>
          </ac:spMkLst>
        </pc:spChg>
        <pc:picChg chg="add del">
          <ac:chgData name="Scott Kay" userId="18b610ae0a59bc4e" providerId="LiveId" clId="{F8A77B96-A899-4E79-9B4E-B51EC0B9F20D}" dt="2019-11-12T05:20:52.410" v="95" actId="478"/>
          <ac:picMkLst>
            <pc:docMk/>
            <pc:sldMk cId="2012333887" sldId="1126"/>
            <ac:picMk id="1026" creationId="{5760E00C-0EAB-4D1F-8193-577F71DD5769}"/>
          </ac:picMkLst>
        </pc:picChg>
        <pc:picChg chg="add del mod">
          <ac:chgData name="Scott Kay" userId="18b610ae0a59bc4e" providerId="LiveId" clId="{F8A77B96-A899-4E79-9B4E-B51EC0B9F20D}" dt="2019-11-12T05:22:18.332" v="99" actId="478"/>
          <ac:picMkLst>
            <pc:docMk/>
            <pc:sldMk cId="2012333887" sldId="1126"/>
            <ac:picMk id="1028" creationId="{DA963F26-EB72-4406-AE7A-EB83E968717D}"/>
          </ac:picMkLst>
        </pc:picChg>
        <pc:picChg chg="add mod">
          <ac:chgData name="Scott Kay" userId="18b610ae0a59bc4e" providerId="LiveId" clId="{F8A77B96-A899-4E79-9B4E-B51EC0B9F20D}" dt="2019-11-12T05:22:36.417" v="105" actId="14100"/>
          <ac:picMkLst>
            <pc:docMk/>
            <pc:sldMk cId="2012333887" sldId="1126"/>
            <ac:picMk id="1030" creationId="{C2EEF8A2-9E7C-49CF-81ED-A45F2EC6A439}"/>
          </ac:picMkLst>
        </pc:picChg>
      </pc:sldChg>
      <pc:sldChg chg="add">
        <pc:chgData name="Scott Kay" userId="18b610ae0a59bc4e" providerId="LiveId" clId="{F8A77B96-A899-4E79-9B4E-B51EC0B9F20D}" dt="2019-11-12T05:14:55.752" v="57"/>
        <pc:sldMkLst>
          <pc:docMk/>
          <pc:sldMk cId="3014585078" sldId="1139"/>
        </pc:sldMkLst>
      </pc:sldChg>
      <pc:sldChg chg="add modTransition">
        <pc:chgData name="Scott Kay" userId="18b610ae0a59bc4e" providerId="LiveId" clId="{F8A77B96-A899-4E79-9B4E-B51EC0B9F20D}" dt="2019-11-12T05:17:32.663" v="86"/>
        <pc:sldMkLst>
          <pc:docMk/>
          <pc:sldMk cId="3817068814" sldId="1140"/>
        </pc:sldMkLst>
      </pc:sldChg>
      <pc:sldChg chg="add">
        <pc:chgData name="Scott Kay" userId="18b610ae0a59bc4e" providerId="LiveId" clId="{F8A77B96-A899-4E79-9B4E-B51EC0B9F20D}" dt="2019-11-12T05:14:55.752" v="57"/>
        <pc:sldMkLst>
          <pc:docMk/>
          <pc:sldMk cId="1831388371" sldId="1141"/>
        </pc:sldMkLst>
      </pc:sldChg>
      <pc:sldChg chg="add">
        <pc:chgData name="Scott Kay" userId="18b610ae0a59bc4e" providerId="LiveId" clId="{F8A77B96-A899-4E79-9B4E-B51EC0B9F20D}" dt="2019-11-12T05:14:55.752" v="57"/>
        <pc:sldMkLst>
          <pc:docMk/>
          <pc:sldMk cId="1700701846" sldId="1142"/>
        </pc:sldMkLst>
      </pc:sldChg>
      <pc:sldChg chg="add del setBg">
        <pc:chgData name="Scott Kay" userId="18b610ae0a59bc4e" providerId="LiveId" clId="{F8A77B96-A899-4E79-9B4E-B51EC0B9F20D}" dt="2019-11-12T05:19:47.338" v="87" actId="2696"/>
        <pc:sldMkLst>
          <pc:docMk/>
          <pc:sldMk cId="1422459008" sldId="1143"/>
        </pc:sldMkLst>
      </pc:sldChg>
      <pc:sldChg chg="delSp modSp add modAnim">
        <pc:chgData name="Scott Kay" userId="18b610ae0a59bc4e" providerId="LiveId" clId="{F8A77B96-A899-4E79-9B4E-B51EC0B9F20D}" dt="2019-11-12T05:26:33.675" v="194" actId="1035"/>
        <pc:sldMkLst>
          <pc:docMk/>
          <pc:sldMk cId="2465420563" sldId="1143"/>
        </pc:sldMkLst>
        <pc:spChg chg="mod">
          <ac:chgData name="Scott Kay" userId="18b610ae0a59bc4e" providerId="LiveId" clId="{F8A77B96-A899-4E79-9B4E-B51EC0B9F20D}" dt="2019-11-12T05:26:33.675" v="194" actId="1035"/>
          <ac:spMkLst>
            <pc:docMk/>
            <pc:sldMk cId="2465420563" sldId="1143"/>
            <ac:spMk id="42" creationId="{677B45B2-15DE-4899-87BE-96F46AB4E426}"/>
          </ac:spMkLst>
        </pc:spChg>
        <pc:picChg chg="del">
          <ac:chgData name="Scott Kay" userId="18b610ae0a59bc4e" providerId="LiveId" clId="{F8A77B96-A899-4E79-9B4E-B51EC0B9F20D}" dt="2019-11-12T05:25:02.425" v="168" actId="478"/>
          <ac:picMkLst>
            <pc:docMk/>
            <pc:sldMk cId="2465420563" sldId="1143"/>
            <ac:picMk id="43" creationId="{C5F87F31-7247-451A-ACEB-050616422597}"/>
          </ac:picMkLst>
        </pc:picChg>
        <pc:picChg chg="del">
          <ac:chgData name="Scott Kay" userId="18b610ae0a59bc4e" providerId="LiveId" clId="{F8A77B96-A899-4E79-9B4E-B51EC0B9F20D}" dt="2019-11-12T05:25:02.425" v="168" actId="478"/>
          <ac:picMkLst>
            <pc:docMk/>
            <pc:sldMk cId="2465420563" sldId="1143"/>
            <ac:picMk id="44" creationId="{3441D6C6-CE65-43B5-845C-3E5C3EF96006}"/>
          </ac:picMkLst>
        </pc:picChg>
      </pc:sldChg>
      <pc:sldChg chg="addSp delSp modSp add">
        <pc:chgData name="Scott Kay" userId="18b610ae0a59bc4e" providerId="LiveId" clId="{F8A77B96-A899-4E79-9B4E-B51EC0B9F20D}" dt="2019-11-12T05:43:52.381" v="387" actId="1038"/>
        <pc:sldMkLst>
          <pc:docMk/>
          <pc:sldMk cId="128042691" sldId="1144"/>
        </pc:sldMkLst>
        <pc:spChg chg="add mod topLvl">
          <ac:chgData name="Scott Kay" userId="18b610ae0a59bc4e" providerId="LiveId" clId="{F8A77B96-A899-4E79-9B4E-B51EC0B9F20D}" dt="2019-11-12T05:43:52.381" v="387" actId="1038"/>
          <ac:spMkLst>
            <pc:docMk/>
            <pc:sldMk cId="128042691" sldId="1144"/>
            <ac:spMk id="4" creationId="{03CF25F6-9F28-4ED0-8C04-698B189C292C}"/>
          </ac:spMkLst>
        </pc:spChg>
        <pc:spChg chg="del">
          <ac:chgData name="Scott Kay" userId="18b610ae0a59bc4e" providerId="LiveId" clId="{F8A77B96-A899-4E79-9B4E-B51EC0B9F20D}" dt="2019-11-12T05:29:40.680" v="268" actId="478"/>
          <ac:spMkLst>
            <pc:docMk/>
            <pc:sldMk cId="128042691" sldId="1144"/>
            <ac:spMk id="7" creationId="{2156708F-1DD6-4D49-B310-8A8D80234FAC}"/>
          </ac:spMkLst>
        </pc:spChg>
        <pc:grpChg chg="add del mod">
          <ac:chgData name="Scott Kay" userId="18b610ae0a59bc4e" providerId="LiveId" clId="{F8A77B96-A899-4E79-9B4E-B51EC0B9F20D}" dt="2019-11-12T05:31:16.479" v="351" actId="165"/>
          <ac:grpSpMkLst>
            <pc:docMk/>
            <pc:sldMk cId="128042691" sldId="1144"/>
            <ac:grpSpMk id="2" creationId="{0CC33B92-E17E-4CBB-B9C7-D1F7E7E44024}"/>
          </ac:grpSpMkLst>
        </pc:grpChg>
        <pc:picChg chg="add mod topLvl">
          <ac:chgData name="Scott Kay" userId="18b610ae0a59bc4e" providerId="LiveId" clId="{F8A77B96-A899-4E79-9B4E-B51EC0B9F20D}" dt="2019-11-12T05:43:51.180" v="386" actId="1038"/>
          <ac:picMkLst>
            <pc:docMk/>
            <pc:sldMk cId="128042691" sldId="1144"/>
            <ac:picMk id="2050" creationId="{2FEE69D4-673E-47AE-80E0-E069E65F9F2A}"/>
          </ac:picMkLst>
        </pc:picChg>
      </pc:sldChg>
      <pc:sldChg chg="add del setBg">
        <pc:chgData name="Scott Kay" userId="18b610ae0a59bc4e" providerId="LiveId" clId="{F8A77B96-A899-4E79-9B4E-B51EC0B9F20D}" dt="2019-11-12T05:29:33.949" v="266"/>
        <pc:sldMkLst>
          <pc:docMk/>
          <pc:sldMk cId="1038328821" sldId="1144"/>
        </pc:sldMkLst>
      </pc:sldChg>
    </pc:docChg>
  </pc:docChgLst>
  <pc:docChgLst>
    <pc:chgData name="Scott Kay" userId="18b610ae0a59bc4e" providerId="LiveId" clId="{F4013A5F-AEB2-44FF-8E36-A0BAB30DB219}"/>
    <pc:docChg chg="undo redo custSel addSld delSld modSld sldOrd">
      <pc:chgData name="Scott Kay" userId="18b610ae0a59bc4e" providerId="LiveId" clId="{F4013A5F-AEB2-44FF-8E36-A0BAB30DB219}" dt="2021-01-15T05:31:22.711" v="3169" actId="207"/>
      <pc:docMkLst>
        <pc:docMk/>
      </pc:docMkLst>
      <pc:sldChg chg="modSp del mod">
        <pc:chgData name="Scott Kay" userId="18b610ae0a59bc4e" providerId="LiveId" clId="{F4013A5F-AEB2-44FF-8E36-A0BAB30DB219}" dt="2021-01-14T08:47:09.668" v="566" actId="47"/>
        <pc:sldMkLst>
          <pc:docMk/>
          <pc:sldMk cId="3311345668" sldId="1002"/>
        </pc:sldMkLst>
        <pc:spChg chg="mod">
          <ac:chgData name="Scott Kay" userId="18b610ae0a59bc4e" providerId="LiveId" clId="{F4013A5F-AEB2-44FF-8E36-A0BAB30DB219}" dt="2021-01-12T22:25:13.587" v="374" actId="20577"/>
          <ac:spMkLst>
            <pc:docMk/>
            <pc:sldMk cId="3311345668" sldId="1002"/>
            <ac:spMk id="9" creationId="{4BF893A7-6F75-4489-A78D-301FBF4D9772}"/>
          </ac:spMkLst>
        </pc:spChg>
      </pc:sldChg>
      <pc:sldChg chg="addSp delSp modSp mod ord modTransition">
        <pc:chgData name="Scott Kay" userId="18b610ae0a59bc4e" providerId="LiveId" clId="{F4013A5F-AEB2-44FF-8E36-A0BAB30DB219}" dt="2021-01-15T03:26:42.734" v="2517"/>
        <pc:sldMkLst>
          <pc:docMk/>
          <pc:sldMk cId="326057807" sldId="1026"/>
        </pc:sldMkLst>
        <pc:spChg chg="mod">
          <ac:chgData name="Scott Kay" userId="18b610ae0a59bc4e" providerId="LiveId" clId="{F4013A5F-AEB2-44FF-8E36-A0BAB30DB219}" dt="2021-01-14T08:51:32.747" v="668" actId="403"/>
          <ac:spMkLst>
            <pc:docMk/>
            <pc:sldMk cId="326057807" sldId="1026"/>
            <ac:spMk id="3" creationId="{F4577597-50BF-44D0-BEA0-F02E13527EFC}"/>
          </ac:spMkLst>
        </pc:spChg>
        <pc:spChg chg="add mod">
          <ac:chgData name="Scott Kay" userId="18b610ae0a59bc4e" providerId="LiveId" clId="{F4013A5F-AEB2-44FF-8E36-A0BAB30DB219}" dt="2021-01-14T08:51:39.334" v="669" actId="20577"/>
          <ac:spMkLst>
            <pc:docMk/>
            <pc:sldMk cId="326057807" sldId="1026"/>
            <ac:spMk id="4" creationId="{2EB04DD7-6805-42CB-9A63-C2348C580962}"/>
          </ac:spMkLst>
        </pc:spChg>
        <pc:spChg chg="add mod">
          <ac:chgData name="Scott Kay" userId="18b610ae0a59bc4e" providerId="LiveId" clId="{F4013A5F-AEB2-44FF-8E36-A0BAB30DB219}" dt="2021-01-14T08:51:45.304" v="673" actId="20577"/>
          <ac:spMkLst>
            <pc:docMk/>
            <pc:sldMk cId="326057807" sldId="1026"/>
            <ac:spMk id="5" creationId="{55B43932-6667-48B9-B223-9B7DF69B35C6}"/>
          </ac:spMkLst>
        </pc:spChg>
        <pc:spChg chg="del mod">
          <ac:chgData name="Scott Kay" userId="18b610ae0a59bc4e" providerId="LiveId" clId="{F4013A5F-AEB2-44FF-8E36-A0BAB30DB219}" dt="2021-01-14T08:51:08.929" v="649" actId="478"/>
          <ac:spMkLst>
            <pc:docMk/>
            <pc:sldMk cId="326057807" sldId="1026"/>
            <ac:spMk id="7" creationId="{2156708F-1DD6-4D49-B310-8A8D80234FAC}"/>
          </ac:spMkLst>
        </pc:spChg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4145446609" sldId="1096"/>
        </pc:sldMkLst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3176268217" sldId="1098"/>
        </pc:sldMkLst>
      </pc:sldChg>
      <pc:sldChg chg="addSp delSp modSp mod modTransition">
        <pc:chgData name="Scott Kay" userId="18b610ae0a59bc4e" providerId="LiveId" clId="{F4013A5F-AEB2-44FF-8E36-A0BAB30DB219}" dt="2021-01-15T03:26:42.734" v="2517"/>
        <pc:sldMkLst>
          <pc:docMk/>
          <pc:sldMk cId="2703374542" sldId="1107"/>
        </pc:sldMkLst>
        <pc:spChg chg="del">
          <ac:chgData name="Scott Kay" userId="18b610ae0a59bc4e" providerId="LiveId" clId="{F4013A5F-AEB2-44FF-8E36-A0BAB30DB219}" dt="2021-01-12T08:28:52.006" v="96" actId="478"/>
          <ac:spMkLst>
            <pc:docMk/>
            <pc:sldMk cId="2703374542" sldId="1107"/>
            <ac:spMk id="3" creationId="{22DEE2CB-1D65-45AB-903B-91166C855905}"/>
          </ac:spMkLst>
        </pc:spChg>
        <pc:spChg chg="del">
          <ac:chgData name="Scott Kay" userId="18b610ae0a59bc4e" providerId="LiveId" clId="{F4013A5F-AEB2-44FF-8E36-A0BAB30DB219}" dt="2021-01-12T08:28:38.475" v="91" actId="478"/>
          <ac:spMkLst>
            <pc:docMk/>
            <pc:sldMk cId="2703374542" sldId="1107"/>
            <ac:spMk id="4" creationId="{FFAC2F80-CEBD-4CCA-82DA-071B7373E27D}"/>
          </ac:spMkLst>
        </pc:spChg>
        <pc:spChg chg="add del mod">
          <ac:chgData name="Scott Kay" userId="18b610ae0a59bc4e" providerId="LiveId" clId="{F4013A5F-AEB2-44FF-8E36-A0BAB30DB219}" dt="2021-01-12T08:28:45.694" v="94" actId="478"/>
          <ac:spMkLst>
            <pc:docMk/>
            <pc:sldMk cId="2703374542" sldId="1107"/>
            <ac:spMk id="5" creationId="{CBE22E58-042F-4A1D-ABD7-ED568C884601}"/>
          </ac:spMkLst>
        </pc:spChg>
        <pc:spChg chg="add del mod ord">
          <ac:chgData name="Scott Kay" userId="18b610ae0a59bc4e" providerId="LiveId" clId="{F4013A5F-AEB2-44FF-8E36-A0BAB30DB219}" dt="2021-01-12T08:29:45.484" v="109" actId="478"/>
          <ac:spMkLst>
            <pc:docMk/>
            <pc:sldMk cId="2703374542" sldId="1107"/>
            <ac:spMk id="6" creationId="{10E856DA-E8D0-4D20-883E-EEB0EBB510E1}"/>
          </ac:spMkLst>
        </pc:spChg>
        <pc:spChg chg="del">
          <ac:chgData name="Scott Kay" userId="18b610ae0a59bc4e" providerId="LiveId" clId="{F4013A5F-AEB2-44FF-8E36-A0BAB30DB219}" dt="2021-01-12T08:28:42.931" v="92" actId="478"/>
          <ac:spMkLst>
            <pc:docMk/>
            <pc:sldMk cId="2703374542" sldId="1107"/>
            <ac:spMk id="7" creationId="{2156708F-1DD6-4D49-B310-8A8D80234FAC}"/>
          </ac:spMkLst>
        </pc:spChg>
        <pc:spChg chg="add del mod">
          <ac:chgData name="Scott Kay" userId="18b610ae0a59bc4e" providerId="LiveId" clId="{F4013A5F-AEB2-44FF-8E36-A0BAB30DB219}" dt="2021-01-12T08:29:45.484" v="109" actId="478"/>
          <ac:spMkLst>
            <pc:docMk/>
            <pc:sldMk cId="2703374542" sldId="1107"/>
            <ac:spMk id="8" creationId="{7937D329-1767-4BBA-B63D-519127F7A5A8}"/>
          </ac:spMkLst>
        </pc:spChg>
        <pc:spChg chg="add del mod">
          <ac:chgData name="Scott Kay" userId="18b610ae0a59bc4e" providerId="LiveId" clId="{F4013A5F-AEB2-44FF-8E36-A0BAB30DB219}" dt="2021-01-12T08:29:47.357" v="110" actId="478"/>
          <ac:spMkLst>
            <pc:docMk/>
            <pc:sldMk cId="2703374542" sldId="1107"/>
            <ac:spMk id="10" creationId="{F593BBD2-5684-467E-B85A-85A28C3E5D7E}"/>
          </ac:spMkLst>
        </pc:spChg>
        <pc:spChg chg="add mod">
          <ac:chgData name="Scott Kay" userId="18b610ae0a59bc4e" providerId="LiveId" clId="{F4013A5F-AEB2-44FF-8E36-A0BAB30DB219}" dt="2021-01-14T08:48:50.662" v="618" actId="2711"/>
          <ac:spMkLst>
            <pc:docMk/>
            <pc:sldMk cId="2703374542" sldId="1107"/>
            <ac:spMk id="12" creationId="{8BFC2A17-732C-42CF-B361-3C8D03FA089B}"/>
          </ac:spMkLst>
        </pc:spChg>
        <pc:spChg chg="add mod">
          <ac:chgData name="Scott Kay" userId="18b610ae0a59bc4e" providerId="LiveId" clId="{F4013A5F-AEB2-44FF-8E36-A0BAB30DB219}" dt="2021-01-12T16:31:54.963" v="292" actId="113"/>
          <ac:spMkLst>
            <pc:docMk/>
            <pc:sldMk cId="2703374542" sldId="1107"/>
            <ac:spMk id="13" creationId="{19F913DF-AE4A-40D4-99AB-1A89811F6901}"/>
          </ac:spMkLst>
        </pc:spChg>
        <pc:picChg chg="mod">
          <ac:chgData name="Scott Kay" userId="18b610ae0a59bc4e" providerId="LiveId" clId="{F4013A5F-AEB2-44FF-8E36-A0BAB30DB219}" dt="2021-01-12T22:25:24.941" v="380" actId="1036"/>
          <ac:picMkLst>
            <pc:docMk/>
            <pc:sldMk cId="2703374542" sldId="1107"/>
            <ac:picMk id="43" creationId="{C5F87F31-7247-451A-ACEB-050616422597}"/>
          </ac:picMkLst>
        </pc:picChg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1795243373" sldId="1108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269101782" sldId="1109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177010581" sldId="1110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3409919882" sldId="1111"/>
        </pc:sldMkLst>
      </pc:sldChg>
      <pc:sldChg chg="modSp del mod">
        <pc:chgData name="Scott Kay" userId="18b610ae0a59bc4e" providerId="LiveId" clId="{F4013A5F-AEB2-44FF-8E36-A0BAB30DB219}" dt="2021-01-14T08:53:50.170" v="732" actId="47"/>
        <pc:sldMkLst>
          <pc:docMk/>
          <pc:sldMk cId="3279005190" sldId="1120"/>
        </pc:sldMkLst>
        <pc:spChg chg="mod">
          <ac:chgData name="Scott Kay" userId="18b610ae0a59bc4e" providerId="LiveId" clId="{F4013A5F-AEB2-44FF-8E36-A0BAB30DB219}" dt="2021-01-12T16:28:56.774" v="249" actId="1076"/>
          <ac:spMkLst>
            <pc:docMk/>
            <pc:sldMk cId="3279005190" sldId="1120"/>
            <ac:spMk id="7" creationId="{2156708F-1DD6-4D49-B310-8A8D80234FAC}"/>
          </ac:spMkLst>
        </pc:spChg>
      </pc:sldChg>
      <pc:sldChg chg="addSp delSp modSp mod modTransition modAnim">
        <pc:chgData name="Scott Kay" userId="18b610ae0a59bc4e" providerId="LiveId" clId="{F4013A5F-AEB2-44FF-8E36-A0BAB30DB219}" dt="2021-01-15T03:26:42.734" v="2517"/>
        <pc:sldMkLst>
          <pc:docMk/>
          <pc:sldMk cId="2012333887" sldId="1126"/>
        </pc:sldMkLst>
        <pc:spChg chg="mod">
          <ac:chgData name="Scott Kay" userId="18b610ae0a59bc4e" providerId="LiveId" clId="{F4013A5F-AEB2-44FF-8E36-A0BAB30DB219}" dt="2021-01-14T08:45:15.749" v="480" actId="1035"/>
          <ac:spMkLst>
            <pc:docMk/>
            <pc:sldMk cId="2012333887" sldId="1126"/>
            <ac:spMk id="7" creationId="{832D8884-4667-454E-86AA-0373D0F4FEC2}"/>
          </ac:spMkLst>
        </pc:spChg>
        <pc:picChg chg="add mod">
          <ac:chgData name="Scott Kay" userId="18b610ae0a59bc4e" providerId="LiveId" clId="{F4013A5F-AEB2-44FF-8E36-A0BAB30DB219}" dt="2021-01-14T08:45:17.008" v="481" actId="1036"/>
          <ac:picMkLst>
            <pc:docMk/>
            <pc:sldMk cId="2012333887" sldId="1126"/>
            <ac:picMk id="3" creationId="{93B77077-D793-458E-809F-3A236F492EFE}"/>
          </ac:picMkLst>
        </pc:picChg>
        <pc:picChg chg="del mod">
          <ac:chgData name="Scott Kay" userId="18b610ae0a59bc4e" providerId="LiveId" clId="{F4013A5F-AEB2-44FF-8E36-A0BAB30DB219}" dt="2021-01-12T22:22:17.608" v="295" actId="478"/>
          <ac:picMkLst>
            <pc:docMk/>
            <pc:sldMk cId="2012333887" sldId="1126"/>
            <ac:picMk id="1030" creationId="{C2EEF8A2-9E7C-49CF-81ED-A45F2EC6A439}"/>
          </ac:picMkLst>
        </pc:picChg>
      </pc:sldChg>
      <pc:sldChg chg="addSp delSp modSp modTransition">
        <pc:chgData name="Scott Kay" userId="18b610ae0a59bc4e" providerId="LiveId" clId="{F4013A5F-AEB2-44FF-8E36-A0BAB30DB219}" dt="2021-01-15T03:26:42.734" v="2517"/>
        <pc:sldMkLst>
          <pc:docMk/>
          <pc:sldMk cId="3014585078" sldId="1139"/>
        </pc:sldMkLst>
        <pc:picChg chg="add del mod">
          <ac:chgData name="Scott Kay" userId="18b610ae0a59bc4e" providerId="LiveId" clId="{F4013A5F-AEB2-44FF-8E36-A0BAB30DB219}" dt="2021-01-14T08:45:27.134" v="484" actId="1038"/>
          <ac:picMkLst>
            <pc:docMk/>
            <pc:sldMk cId="3014585078" sldId="1139"/>
            <ac:picMk id="14" creationId="{42A4558E-0ADF-471F-9DCE-3B4B720E61A8}"/>
          </ac:picMkLst>
        </pc:picChg>
      </pc:sldChg>
      <pc:sldChg chg="modTransition">
        <pc:chgData name="Scott Kay" userId="18b610ae0a59bc4e" providerId="LiveId" clId="{F4013A5F-AEB2-44FF-8E36-A0BAB30DB219}" dt="2021-01-15T03:26:42.734" v="2517"/>
        <pc:sldMkLst>
          <pc:docMk/>
          <pc:sldMk cId="3817068814" sldId="1140"/>
        </pc:sldMkLst>
      </pc:sldChg>
      <pc:sldChg chg="add del">
        <pc:chgData name="Scott Kay" userId="18b610ae0a59bc4e" providerId="LiveId" clId="{F4013A5F-AEB2-44FF-8E36-A0BAB30DB219}" dt="2021-01-14T08:44:45.231" v="479" actId="47"/>
        <pc:sldMkLst>
          <pc:docMk/>
          <pc:sldMk cId="1831388371" sldId="1141"/>
        </pc:sldMkLst>
      </pc:sldChg>
      <pc:sldChg chg="del">
        <pc:chgData name="Scott Kay" userId="18b610ae0a59bc4e" providerId="LiveId" clId="{F4013A5F-AEB2-44FF-8E36-A0BAB30DB219}" dt="2021-01-14T08:45:38.052" v="486" actId="47"/>
        <pc:sldMkLst>
          <pc:docMk/>
          <pc:sldMk cId="1700701846" sldId="1142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2465420563" sldId="1143"/>
        </pc:sldMkLst>
      </pc:sldChg>
      <pc:sldChg chg="modSp mod ord modTransition">
        <pc:chgData name="Scott Kay" userId="18b610ae0a59bc4e" providerId="LiveId" clId="{F4013A5F-AEB2-44FF-8E36-A0BAB30DB219}" dt="2021-01-15T03:26:42.734" v="2517"/>
        <pc:sldMkLst>
          <pc:docMk/>
          <pc:sldMk cId="128042691" sldId="1144"/>
        </pc:sldMkLst>
        <pc:spChg chg="mod">
          <ac:chgData name="Scott Kay" userId="18b610ae0a59bc4e" providerId="LiveId" clId="{F4013A5F-AEB2-44FF-8E36-A0BAB30DB219}" dt="2021-01-14T08:53:30.935" v="731" actId="20577"/>
          <ac:spMkLst>
            <pc:docMk/>
            <pc:sldMk cId="128042691" sldId="1144"/>
            <ac:spMk id="4" creationId="{03CF25F6-9F28-4ED0-8C04-698B189C292C}"/>
          </ac:spMkLst>
        </pc:spChg>
      </pc:sldChg>
      <pc:sldChg chg="addSp delSp modSp add del mod modTransition">
        <pc:chgData name="Scott Kay" userId="18b610ae0a59bc4e" providerId="LiveId" clId="{F4013A5F-AEB2-44FF-8E36-A0BAB30DB219}" dt="2021-01-15T03:26:42.734" v="2517"/>
        <pc:sldMkLst>
          <pc:docMk/>
          <pc:sldMk cId="392110807" sldId="1145"/>
        </pc:sldMkLst>
        <pc:spChg chg="del">
          <ac:chgData name="Scott Kay" userId="18b610ae0a59bc4e" providerId="LiveId" clId="{F4013A5F-AEB2-44FF-8E36-A0BAB30DB219}" dt="2021-01-12T08:29:17.986" v="102" actId="478"/>
          <ac:spMkLst>
            <pc:docMk/>
            <pc:sldMk cId="392110807" sldId="1145"/>
            <ac:spMk id="3" creationId="{22DEE2CB-1D65-45AB-903B-91166C855905}"/>
          </ac:spMkLst>
        </pc:spChg>
        <pc:spChg chg="del">
          <ac:chgData name="Scott Kay" userId="18b610ae0a59bc4e" providerId="LiveId" clId="{F4013A5F-AEB2-44FF-8E36-A0BAB30DB219}" dt="2021-01-12T08:29:17.986" v="102" actId="478"/>
          <ac:spMkLst>
            <pc:docMk/>
            <pc:sldMk cId="392110807" sldId="1145"/>
            <ac:spMk id="4" creationId="{FFAC2F80-CEBD-4CCA-82DA-071B7373E27D}"/>
          </ac:spMkLst>
        </pc:spChg>
        <pc:spChg chg="add mod">
          <ac:chgData name="Scott Kay" userId="18b610ae0a59bc4e" providerId="LiveId" clId="{F4013A5F-AEB2-44FF-8E36-A0BAB30DB219}" dt="2021-01-14T08:48:54.495" v="619" actId="2711"/>
          <ac:spMkLst>
            <pc:docMk/>
            <pc:sldMk cId="392110807" sldId="1145"/>
            <ac:spMk id="6" creationId="{0559C5F7-FAE8-4BCE-B83F-CF918D550684}"/>
          </ac:spMkLst>
        </pc:spChg>
        <pc:spChg chg="del">
          <ac:chgData name="Scott Kay" userId="18b610ae0a59bc4e" providerId="LiveId" clId="{F4013A5F-AEB2-44FF-8E36-A0BAB30DB219}" dt="2021-01-12T08:29:17.986" v="102" actId="478"/>
          <ac:spMkLst>
            <pc:docMk/>
            <pc:sldMk cId="392110807" sldId="1145"/>
            <ac:spMk id="7" creationId="{2156708F-1DD6-4D49-B310-8A8D80234FAC}"/>
          </ac:spMkLst>
        </pc:spChg>
        <pc:spChg chg="add mod">
          <ac:chgData name="Scott Kay" userId="18b610ae0a59bc4e" providerId="LiveId" clId="{F4013A5F-AEB2-44FF-8E36-A0BAB30DB219}" dt="2021-01-12T08:30:41.587" v="126" actId="207"/>
          <ac:spMkLst>
            <pc:docMk/>
            <pc:sldMk cId="392110807" sldId="1145"/>
            <ac:spMk id="8" creationId="{FEF9B78E-1B26-4A88-A8F6-8E46A5F40781}"/>
          </ac:spMkLst>
        </pc:spChg>
        <pc:picChg chg="add del mod">
          <ac:chgData name="Scott Kay" userId="18b610ae0a59bc4e" providerId="LiveId" clId="{F4013A5F-AEB2-44FF-8E36-A0BAB30DB219}" dt="2021-01-12T16:30:59.029" v="285" actId="478"/>
          <ac:picMkLst>
            <pc:docMk/>
            <pc:sldMk cId="392110807" sldId="1145"/>
            <ac:picMk id="9" creationId="{1C65F558-8208-4DB7-80C0-0E9EE3CC93A0}"/>
          </ac:picMkLst>
        </pc:picChg>
        <pc:picChg chg="mod">
          <ac:chgData name="Scott Kay" userId="18b610ae0a59bc4e" providerId="LiveId" clId="{F4013A5F-AEB2-44FF-8E36-A0BAB30DB219}" dt="2021-01-12T22:25:29.156" v="381" actId="1035"/>
          <ac:picMkLst>
            <pc:docMk/>
            <pc:sldMk cId="392110807" sldId="1145"/>
            <ac:picMk id="1026" creationId="{04CD86EE-0C98-472A-9317-89ECE9AA2FD3}"/>
          </ac:picMkLst>
        </pc:picChg>
        <pc:picChg chg="add del">
          <ac:chgData name="Scott Kay" userId="18b610ae0a59bc4e" providerId="LiveId" clId="{F4013A5F-AEB2-44FF-8E36-A0BAB30DB219}" dt="2021-01-12T06:33:11.231" v="48"/>
          <ac:picMkLst>
            <pc:docMk/>
            <pc:sldMk cId="392110807" sldId="1145"/>
            <ac:picMk id="3074" creationId="{366C626F-3688-4383-9377-F259B79554E6}"/>
          </ac:picMkLst>
        </pc:picChg>
      </pc:sldChg>
      <pc:sldChg chg="addSp delSp modSp mod ord modTransition modAnim">
        <pc:chgData name="Scott Kay" userId="18b610ae0a59bc4e" providerId="LiveId" clId="{F4013A5F-AEB2-44FF-8E36-A0BAB30DB219}" dt="2021-01-15T03:26:42.734" v="2517"/>
        <pc:sldMkLst>
          <pc:docMk/>
          <pc:sldMk cId="933008925" sldId="1148"/>
        </pc:sldMkLst>
        <pc:spChg chg="add del mod">
          <ac:chgData name="Scott Kay" userId="18b610ae0a59bc4e" providerId="LiveId" clId="{F4013A5F-AEB2-44FF-8E36-A0BAB30DB219}" dt="2021-01-12T22:25:46.887" v="383" actId="478"/>
          <ac:spMkLst>
            <pc:docMk/>
            <pc:sldMk cId="933008925" sldId="1148"/>
            <ac:spMk id="3" creationId="{1B191235-5377-40DE-8454-DF028546527A}"/>
          </ac:spMkLst>
        </pc:spChg>
        <pc:spChg chg="add del">
          <ac:chgData name="Scott Kay" userId="18b610ae0a59bc4e" providerId="LiveId" clId="{F4013A5F-AEB2-44FF-8E36-A0BAB30DB219}" dt="2021-01-12T08:30:06.946" v="118" actId="478"/>
          <ac:spMkLst>
            <pc:docMk/>
            <pc:sldMk cId="933008925" sldId="1148"/>
            <ac:spMk id="4" creationId="{FFAC2F80-CEBD-4CCA-82DA-071B7373E27D}"/>
          </ac:spMkLst>
        </pc:spChg>
        <pc:spChg chg="del">
          <ac:chgData name="Scott Kay" userId="18b610ae0a59bc4e" providerId="LiveId" clId="{F4013A5F-AEB2-44FF-8E36-A0BAB30DB219}" dt="2021-01-12T08:30:27.708" v="124" actId="478"/>
          <ac:spMkLst>
            <pc:docMk/>
            <pc:sldMk cId="933008925" sldId="1148"/>
            <ac:spMk id="6" creationId="{583BCE99-B00E-4CD1-AC93-7C0AEA00AA00}"/>
          </ac:spMkLst>
        </pc:spChg>
        <pc:spChg chg="add del mod">
          <ac:chgData name="Scott Kay" userId="18b610ae0a59bc4e" providerId="LiveId" clId="{F4013A5F-AEB2-44FF-8E36-A0BAB30DB219}" dt="2021-01-12T08:30:03.860" v="116"/>
          <ac:spMkLst>
            <pc:docMk/>
            <pc:sldMk cId="933008925" sldId="1148"/>
            <ac:spMk id="7" creationId="{DD10AEE6-BB03-464E-9618-A6585ECBD56F}"/>
          </ac:spMkLst>
        </pc:spChg>
        <pc:spChg chg="add del mod">
          <ac:chgData name="Scott Kay" userId="18b610ae0a59bc4e" providerId="LiveId" clId="{F4013A5F-AEB2-44FF-8E36-A0BAB30DB219}" dt="2021-01-12T08:30:03.860" v="116"/>
          <ac:spMkLst>
            <pc:docMk/>
            <pc:sldMk cId="933008925" sldId="1148"/>
            <ac:spMk id="8" creationId="{EEC9E20D-E2FA-4C51-9FFE-6618415916F3}"/>
          </ac:spMkLst>
        </pc:spChg>
        <pc:spChg chg="add del mod">
          <ac:chgData name="Scott Kay" userId="18b610ae0a59bc4e" providerId="LiveId" clId="{F4013A5F-AEB2-44FF-8E36-A0BAB30DB219}" dt="2021-01-12T22:25:44.279" v="382" actId="478"/>
          <ac:spMkLst>
            <pc:docMk/>
            <pc:sldMk cId="933008925" sldId="1148"/>
            <ac:spMk id="9" creationId="{3ABD2B0E-7AC6-494D-B34A-E3B62D7CFE75}"/>
          </ac:spMkLst>
        </pc:spChg>
        <pc:spChg chg="add del mod">
          <ac:chgData name="Scott Kay" userId="18b610ae0a59bc4e" providerId="LiveId" clId="{F4013A5F-AEB2-44FF-8E36-A0BAB30DB219}" dt="2021-01-12T22:25:44.279" v="382" actId="478"/>
          <ac:spMkLst>
            <pc:docMk/>
            <pc:sldMk cId="933008925" sldId="1148"/>
            <ac:spMk id="10" creationId="{4FC65EB6-AC4F-4D55-A3A5-8A3334FD83B6}"/>
          </ac:spMkLst>
        </pc:spChg>
        <pc:spChg chg="add mod">
          <ac:chgData name="Scott Kay" userId="18b610ae0a59bc4e" providerId="LiveId" clId="{F4013A5F-AEB2-44FF-8E36-A0BAB30DB219}" dt="2021-01-14T08:49:27.210" v="623" actId="2711"/>
          <ac:spMkLst>
            <pc:docMk/>
            <pc:sldMk cId="933008925" sldId="1148"/>
            <ac:spMk id="13" creationId="{1D177578-585E-4139-98A3-F21A667C5A2A}"/>
          </ac:spMkLst>
        </pc:spChg>
        <pc:spChg chg="add mod">
          <ac:chgData name="Scott Kay" userId="18b610ae0a59bc4e" providerId="LiveId" clId="{F4013A5F-AEB2-44FF-8E36-A0BAB30DB219}" dt="2021-01-12T22:25:48.763" v="386" actId="20577"/>
          <ac:spMkLst>
            <pc:docMk/>
            <pc:sldMk cId="933008925" sldId="1148"/>
            <ac:spMk id="14" creationId="{A1E97051-49FD-4195-9395-99A102D45EAC}"/>
          </ac:spMkLst>
        </pc:spChg>
        <pc:spChg chg="add mod">
          <ac:chgData name="Scott Kay" userId="18b610ae0a59bc4e" providerId="LiveId" clId="{F4013A5F-AEB2-44FF-8E36-A0BAB30DB219}" dt="2021-01-14T17:30:02.706" v="965" actId="21"/>
          <ac:spMkLst>
            <pc:docMk/>
            <pc:sldMk cId="933008925" sldId="1148"/>
            <ac:spMk id="15" creationId="{7FE90EBD-F698-45BC-8E96-19B9ED8A197F}"/>
          </ac:spMkLst>
        </pc:spChg>
        <pc:spChg chg="mod">
          <ac:chgData name="Scott Kay" userId="18b610ae0a59bc4e" providerId="LiveId" clId="{F4013A5F-AEB2-44FF-8E36-A0BAB30DB219}" dt="2021-01-14T17:30:05.643" v="968" actId="20577"/>
          <ac:spMkLst>
            <pc:docMk/>
            <pc:sldMk cId="933008925" sldId="1148"/>
            <ac:spMk id="42" creationId="{677B45B2-15DE-4899-87BE-96F46AB4E426}"/>
          </ac:spMkLst>
        </pc:spChg>
        <pc:spChg chg="add del">
          <ac:chgData name="Scott Kay" userId="18b610ae0a59bc4e" providerId="LiveId" clId="{F4013A5F-AEB2-44FF-8E36-A0BAB30DB219}" dt="2021-01-12T08:30:06.946" v="118" actId="478"/>
          <ac:spMkLst>
            <pc:docMk/>
            <pc:sldMk cId="933008925" sldId="1148"/>
            <ac:spMk id="43" creationId="{FCE6068E-75B5-4D37-9BA2-30DCC93FE24A}"/>
          </ac:spMkLst>
        </pc:spChg>
        <pc:spChg chg="add del">
          <ac:chgData name="Scott Kay" userId="18b610ae0a59bc4e" providerId="LiveId" clId="{F4013A5F-AEB2-44FF-8E36-A0BAB30DB219}" dt="2021-01-12T08:30:06.946" v="118" actId="478"/>
          <ac:spMkLst>
            <pc:docMk/>
            <pc:sldMk cId="933008925" sldId="1148"/>
            <ac:spMk id="44" creationId="{67E8B10A-6A80-4624-B072-FF6C2FE28700}"/>
          </ac:spMkLst>
        </pc:spChg>
      </pc:sldChg>
      <pc:sldChg chg="ord modTransition">
        <pc:chgData name="Scott Kay" userId="18b610ae0a59bc4e" providerId="LiveId" clId="{F4013A5F-AEB2-44FF-8E36-A0BAB30DB219}" dt="2021-01-15T03:26:42.734" v="2517"/>
        <pc:sldMkLst>
          <pc:docMk/>
          <pc:sldMk cId="1026194030" sldId="1149"/>
        </pc:sldMkLst>
      </pc:sldChg>
      <pc:sldChg chg="ord modTransition">
        <pc:chgData name="Scott Kay" userId="18b610ae0a59bc4e" providerId="LiveId" clId="{F4013A5F-AEB2-44FF-8E36-A0BAB30DB219}" dt="2021-01-15T03:26:42.734" v="2517"/>
        <pc:sldMkLst>
          <pc:docMk/>
          <pc:sldMk cId="2653870669" sldId="1150"/>
        </pc:sldMkLst>
      </pc:sldChg>
      <pc:sldChg chg="addSp delSp modSp mod ord modTransition delAnim">
        <pc:chgData name="Scott Kay" userId="18b610ae0a59bc4e" providerId="LiveId" clId="{F4013A5F-AEB2-44FF-8E36-A0BAB30DB219}" dt="2021-01-15T03:26:42.734" v="2517"/>
        <pc:sldMkLst>
          <pc:docMk/>
          <pc:sldMk cId="3795686522" sldId="1151"/>
        </pc:sldMkLst>
        <pc:spChg chg="mod">
          <ac:chgData name="Scott Kay" userId="18b610ae0a59bc4e" providerId="LiveId" clId="{F4013A5F-AEB2-44FF-8E36-A0BAB30DB219}" dt="2021-01-15T03:05:06.324" v="2290" actId="20577"/>
          <ac:spMkLst>
            <pc:docMk/>
            <pc:sldMk cId="3795686522" sldId="1151"/>
            <ac:spMk id="2" creationId="{4D997CC1-CCF5-4788-AEAF-DD5D30175989}"/>
          </ac:spMkLst>
        </pc:spChg>
        <pc:spChg chg="add del mod">
          <ac:chgData name="Scott Kay" userId="18b610ae0a59bc4e" providerId="LiveId" clId="{F4013A5F-AEB2-44FF-8E36-A0BAB30DB219}" dt="2021-01-14T08:55:22.073" v="778" actId="478"/>
          <ac:spMkLst>
            <pc:docMk/>
            <pc:sldMk cId="3795686522" sldId="1151"/>
            <ac:spMk id="4" creationId="{26600C91-E4C6-4AFB-BE32-8CDD8B6521DC}"/>
          </ac:spMkLst>
        </pc:spChg>
        <pc:spChg chg="del">
          <ac:chgData name="Scott Kay" userId="18b610ae0a59bc4e" providerId="LiveId" clId="{F4013A5F-AEB2-44FF-8E36-A0BAB30DB219}" dt="2021-01-14T08:55:19.870" v="777" actId="478"/>
          <ac:spMkLst>
            <pc:docMk/>
            <pc:sldMk cId="3795686522" sldId="1151"/>
            <ac:spMk id="6" creationId="{06D9EE41-AB00-4E26-ADAE-2C0E18FADD86}"/>
          </ac:spMkLst>
        </pc:spChg>
        <pc:spChg chg="mod">
          <ac:chgData name="Scott Kay" userId="18b610ae0a59bc4e" providerId="LiveId" clId="{F4013A5F-AEB2-44FF-8E36-A0BAB30DB219}" dt="2021-01-14T08:55:35.377" v="802" actId="20577"/>
          <ac:spMkLst>
            <pc:docMk/>
            <pc:sldMk cId="3795686522" sldId="1151"/>
            <ac:spMk id="8" creationId="{043AEBFD-2B1F-41C4-A8D3-75A6EF565A0A}"/>
          </ac:spMkLst>
        </pc:spChg>
        <pc:spChg chg="add del mod">
          <ac:chgData name="Scott Kay" userId="18b610ae0a59bc4e" providerId="LiveId" clId="{F4013A5F-AEB2-44FF-8E36-A0BAB30DB219}" dt="2021-01-15T03:00:59.960" v="2190" actId="478"/>
          <ac:spMkLst>
            <pc:docMk/>
            <pc:sldMk cId="3795686522" sldId="1151"/>
            <ac:spMk id="12" creationId="{75BC907C-2FBC-4D95-8742-E464E9583052}"/>
          </ac:spMkLst>
        </pc:spChg>
        <pc:spChg chg="add mod">
          <ac:chgData name="Scott Kay" userId="18b610ae0a59bc4e" providerId="LiveId" clId="{F4013A5F-AEB2-44FF-8E36-A0BAB30DB219}" dt="2021-01-15T03:04:27.635" v="2281" actId="207"/>
          <ac:spMkLst>
            <pc:docMk/>
            <pc:sldMk cId="3795686522" sldId="1151"/>
            <ac:spMk id="13" creationId="{EF35ED5E-6145-451A-BDE0-44F57B335145}"/>
          </ac:spMkLst>
        </pc:spChg>
        <pc:grpChg chg="del">
          <ac:chgData name="Scott Kay" userId="18b610ae0a59bc4e" providerId="LiveId" clId="{F4013A5F-AEB2-44FF-8E36-A0BAB30DB219}" dt="2021-01-14T08:55:18.301" v="776" actId="478"/>
          <ac:grpSpMkLst>
            <pc:docMk/>
            <pc:sldMk cId="3795686522" sldId="1151"/>
            <ac:grpSpMk id="11" creationId="{F4BDDCF4-4F1C-466E-8ED1-9FD2F318E1CB}"/>
          </ac:grpSpMkLst>
        </pc:grpChg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686092345" sldId="1152"/>
        </pc:sldMkLst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2784905392" sldId="1153"/>
        </pc:sldMkLst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3886491125" sldId="1154"/>
        </pc:sldMkLst>
      </pc:sldChg>
      <pc:sldChg chg="modSp add del mod modTransition setBg">
        <pc:chgData name="Scott Kay" userId="18b610ae0a59bc4e" providerId="LiveId" clId="{F4013A5F-AEB2-44FF-8E36-A0BAB30DB219}" dt="2021-01-15T03:26:42.734" v="2517"/>
        <pc:sldMkLst>
          <pc:docMk/>
          <pc:sldMk cId="3730495634" sldId="1156"/>
        </pc:sldMkLst>
        <pc:spChg chg="mod">
          <ac:chgData name="Scott Kay" userId="18b610ae0a59bc4e" providerId="LiveId" clId="{F4013A5F-AEB2-44FF-8E36-A0BAB30DB219}" dt="2021-01-15T02:24:43.658" v="2062" actId="20577"/>
          <ac:spMkLst>
            <pc:docMk/>
            <pc:sldMk cId="3730495634" sldId="1156"/>
            <ac:spMk id="7" creationId="{2156708F-1DD6-4D49-B310-8A8D80234FAC}"/>
          </ac:spMkLst>
        </pc:spChg>
      </pc:sldChg>
      <pc:sldChg chg="modSp add del mod setBg">
        <pc:chgData name="Scott Kay" userId="18b610ae0a59bc4e" providerId="LiveId" clId="{F4013A5F-AEB2-44FF-8E36-A0BAB30DB219}" dt="2021-01-12T08:31:10.929" v="128" actId="47"/>
        <pc:sldMkLst>
          <pc:docMk/>
          <pc:sldMk cId="1302433061" sldId="1157"/>
        </pc:sldMkLst>
        <pc:spChg chg="mod">
          <ac:chgData name="Scott Kay" userId="18b610ae0a59bc4e" providerId="LiveId" clId="{F4013A5F-AEB2-44FF-8E36-A0BAB30DB219}" dt="2021-01-12T06:10:11.395" v="24" actId="20577"/>
          <ac:spMkLst>
            <pc:docMk/>
            <pc:sldMk cId="1302433061" sldId="1157"/>
            <ac:spMk id="3" creationId="{F4577597-50BF-44D0-BEA0-F02E13527EFC}"/>
          </ac:spMkLst>
        </pc:spChg>
      </pc:sldChg>
      <pc:sldChg chg="addSp delSp modSp add del mod">
        <pc:chgData name="Scott Kay" userId="18b610ae0a59bc4e" providerId="LiveId" clId="{F4013A5F-AEB2-44FF-8E36-A0BAB30DB219}" dt="2021-01-14T08:45:33.778" v="485" actId="47"/>
        <pc:sldMkLst>
          <pc:docMk/>
          <pc:sldMk cId="1396121857" sldId="1158"/>
        </pc:sldMkLst>
        <pc:spChg chg="add mod">
          <ac:chgData name="Scott Kay" userId="18b610ae0a59bc4e" providerId="LiveId" clId="{F4013A5F-AEB2-44FF-8E36-A0BAB30DB219}" dt="2021-01-12T22:23:57.026" v="319" actId="1038"/>
          <ac:spMkLst>
            <pc:docMk/>
            <pc:sldMk cId="1396121857" sldId="1158"/>
            <ac:spMk id="4" creationId="{383DA053-A999-4BC5-BBF2-96AAFFEF445A}"/>
          </ac:spMkLst>
        </pc:spChg>
        <pc:spChg chg="del">
          <ac:chgData name="Scott Kay" userId="18b610ae0a59bc4e" providerId="LiveId" clId="{F4013A5F-AEB2-44FF-8E36-A0BAB30DB219}" dt="2021-01-12T06:29:01.762" v="30" actId="478"/>
          <ac:spMkLst>
            <pc:docMk/>
            <pc:sldMk cId="1396121857" sldId="1158"/>
            <ac:spMk id="15" creationId="{DEBAC3B7-8385-416F-AD15-AA4361CF1F69}"/>
          </ac:spMkLst>
        </pc:spChg>
        <pc:picChg chg="del">
          <ac:chgData name="Scott Kay" userId="18b610ae0a59bc4e" providerId="LiveId" clId="{F4013A5F-AEB2-44FF-8E36-A0BAB30DB219}" dt="2021-01-12T06:29:00.908" v="29" actId="478"/>
          <ac:picMkLst>
            <pc:docMk/>
            <pc:sldMk cId="1396121857" sldId="1158"/>
            <ac:picMk id="6" creationId="{D2CDC25F-32D6-4C26-8173-8B9150D02825}"/>
          </ac:picMkLst>
        </pc:picChg>
        <pc:picChg chg="add del">
          <ac:chgData name="Scott Kay" userId="18b610ae0a59bc4e" providerId="LiveId" clId="{F4013A5F-AEB2-44FF-8E36-A0BAB30DB219}" dt="2021-01-12T06:29:33.732" v="41"/>
          <ac:picMkLst>
            <pc:docMk/>
            <pc:sldMk cId="1396121857" sldId="1158"/>
            <ac:picMk id="1026" creationId="{331BB9EE-7E9C-4D9B-9FAF-5BBE746E17E5}"/>
          </ac:picMkLst>
        </pc:picChg>
        <pc:picChg chg="add mod">
          <ac:chgData name="Scott Kay" userId="18b610ae0a59bc4e" providerId="LiveId" clId="{F4013A5F-AEB2-44FF-8E36-A0BAB30DB219}" dt="2021-01-12T22:23:52.045" v="318" actId="1037"/>
          <ac:picMkLst>
            <pc:docMk/>
            <pc:sldMk cId="1396121857" sldId="1158"/>
            <ac:picMk id="1028" creationId="{3156F77C-5A80-46CC-B2B7-B0689A3FB25F}"/>
          </ac:picMkLst>
        </pc:picChg>
      </pc:sldChg>
      <pc:sldChg chg="delSp modSp add del mod">
        <pc:chgData name="Scott Kay" userId="18b610ae0a59bc4e" providerId="LiveId" clId="{F4013A5F-AEB2-44FF-8E36-A0BAB30DB219}" dt="2021-01-14T08:49:02.026" v="620" actId="47"/>
        <pc:sldMkLst>
          <pc:docMk/>
          <pc:sldMk cId="923705449" sldId="1159"/>
        </pc:sldMkLst>
        <pc:spChg chg="mod">
          <ac:chgData name="Scott Kay" userId="18b610ae0a59bc4e" providerId="LiveId" clId="{F4013A5F-AEB2-44FF-8E36-A0BAB30DB219}" dt="2021-01-12T06:33:31.303" v="69" actId="2711"/>
          <ac:spMkLst>
            <pc:docMk/>
            <pc:sldMk cId="923705449" sldId="1159"/>
            <ac:spMk id="4" creationId="{383DA053-A999-4BC5-BBF2-96AAFFEF445A}"/>
          </ac:spMkLst>
        </pc:spChg>
        <pc:picChg chg="del">
          <ac:chgData name="Scott Kay" userId="18b610ae0a59bc4e" providerId="LiveId" clId="{F4013A5F-AEB2-44FF-8E36-A0BAB30DB219}" dt="2021-01-12T06:33:22.870" v="68" actId="478"/>
          <ac:picMkLst>
            <pc:docMk/>
            <pc:sldMk cId="923705449" sldId="1159"/>
            <ac:picMk id="1028" creationId="{3156F77C-5A80-46CC-B2B7-B0689A3FB25F}"/>
          </ac:picMkLst>
        </pc:picChg>
      </pc:sldChg>
      <pc:sldChg chg="addSp delSp modSp new mod modTransition modAnim">
        <pc:chgData name="Scott Kay" userId="18b610ae0a59bc4e" providerId="LiveId" clId="{F4013A5F-AEB2-44FF-8E36-A0BAB30DB219}" dt="2021-01-15T03:26:42.734" v="2517"/>
        <pc:sldMkLst>
          <pc:docMk/>
          <pc:sldMk cId="2751519503" sldId="1160"/>
        </pc:sldMkLst>
        <pc:spChg chg="del">
          <ac:chgData name="Scott Kay" userId="18b610ae0a59bc4e" providerId="LiveId" clId="{F4013A5F-AEB2-44FF-8E36-A0BAB30DB219}" dt="2021-01-12T08:31:45.003" v="183" actId="478"/>
          <ac:spMkLst>
            <pc:docMk/>
            <pc:sldMk cId="2751519503" sldId="1160"/>
            <ac:spMk id="2" creationId="{6ECB6E19-AAB2-4B46-80E1-4BA5FC975697}"/>
          </ac:spMkLst>
        </pc:spChg>
        <pc:spChg chg="del">
          <ac:chgData name="Scott Kay" userId="18b610ae0a59bc4e" providerId="LiveId" clId="{F4013A5F-AEB2-44FF-8E36-A0BAB30DB219}" dt="2021-01-12T08:31:43.232" v="182" actId="478"/>
          <ac:spMkLst>
            <pc:docMk/>
            <pc:sldMk cId="2751519503" sldId="1160"/>
            <ac:spMk id="3" creationId="{2C930FF6-48ED-4A37-8E15-665B3E8C2F81}"/>
          </ac:spMkLst>
        </pc:spChg>
        <pc:spChg chg="add del mod">
          <ac:chgData name="Scott Kay" userId="18b610ae0a59bc4e" providerId="LiveId" clId="{F4013A5F-AEB2-44FF-8E36-A0BAB30DB219}" dt="2021-01-14T08:52:07.894" v="676" actId="478"/>
          <ac:spMkLst>
            <pc:docMk/>
            <pc:sldMk cId="2751519503" sldId="1160"/>
            <ac:spMk id="3" creationId="{ABCA53C1-E635-49E3-B5FF-7BC2090C6003}"/>
          </ac:spMkLst>
        </pc:spChg>
        <pc:spChg chg="add del mod">
          <ac:chgData name="Scott Kay" userId="18b610ae0a59bc4e" providerId="LiveId" clId="{F4013A5F-AEB2-44FF-8E36-A0BAB30DB219}" dt="2021-01-14T08:52:30.799" v="710" actId="478"/>
          <ac:spMkLst>
            <pc:docMk/>
            <pc:sldMk cId="2751519503" sldId="1160"/>
            <ac:spMk id="4" creationId="{C6006308-C120-4ED4-AFF2-1DD513FEFCC2}"/>
          </ac:spMkLst>
        </pc:spChg>
        <pc:spChg chg="add del mod">
          <ac:chgData name="Scott Kay" userId="18b610ae0a59bc4e" providerId="LiveId" clId="{F4013A5F-AEB2-44FF-8E36-A0BAB30DB219}" dt="2021-01-14T08:52:34.415" v="712" actId="478"/>
          <ac:spMkLst>
            <pc:docMk/>
            <pc:sldMk cId="2751519503" sldId="1160"/>
            <ac:spMk id="5" creationId="{FB558EC4-2297-4E39-8859-16876A92F545}"/>
          </ac:spMkLst>
        </pc:spChg>
        <pc:spChg chg="add del mod">
          <ac:chgData name="Scott Kay" userId="18b610ae0a59bc4e" providerId="LiveId" clId="{F4013A5F-AEB2-44FF-8E36-A0BAB30DB219}" dt="2021-01-14T08:52:35.674" v="713" actId="478"/>
          <ac:spMkLst>
            <pc:docMk/>
            <pc:sldMk cId="2751519503" sldId="1160"/>
            <ac:spMk id="6" creationId="{B77A6669-653A-4D68-B300-94FD059AC31A}"/>
          </ac:spMkLst>
        </pc:spChg>
        <pc:spChg chg="add del mod">
          <ac:chgData name="Scott Kay" userId="18b610ae0a59bc4e" providerId="LiveId" clId="{F4013A5F-AEB2-44FF-8E36-A0BAB30DB219}" dt="2021-01-14T08:52:50.329" v="722" actId="478"/>
          <ac:spMkLst>
            <pc:docMk/>
            <pc:sldMk cId="2751519503" sldId="1160"/>
            <ac:spMk id="7" creationId="{97D4A902-ED4C-40C1-A351-D678B1C6AF20}"/>
          </ac:spMkLst>
        </pc:spChg>
        <pc:spChg chg="add del mod">
          <ac:chgData name="Scott Kay" userId="18b610ae0a59bc4e" providerId="LiveId" clId="{F4013A5F-AEB2-44FF-8E36-A0BAB30DB219}" dt="2021-01-14T08:52:06.412" v="675" actId="478"/>
          <ac:spMkLst>
            <pc:docMk/>
            <pc:sldMk cId="2751519503" sldId="1160"/>
            <ac:spMk id="9" creationId="{871CF46C-6096-4F75-A65D-6FE41B5A2B75}"/>
          </ac:spMkLst>
        </pc:spChg>
        <pc:spChg chg="mod">
          <ac:chgData name="Scott Kay" userId="18b610ae0a59bc4e" providerId="LiveId" clId="{F4013A5F-AEB2-44FF-8E36-A0BAB30DB219}" dt="2021-01-12T22:31:10.586" v="462"/>
          <ac:spMkLst>
            <pc:docMk/>
            <pc:sldMk cId="2751519503" sldId="1160"/>
            <ac:spMk id="9" creationId="{B527A22D-93F7-41EC-AD56-6CA5499FBBCF}"/>
          </ac:spMkLst>
        </pc:spChg>
        <pc:spChg chg="add mod">
          <ac:chgData name="Scott Kay" userId="18b610ae0a59bc4e" providerId="LiveId" clId="{F4013A5F-AEB2-44FF-8E36-A0BAB30DB219}" dt="2021-01-15T02:24:12.667" v="2049" actId="1037"/>
          <ac:spMkLst>
            <pc:docMk/>
            <pc:sldMk cId="2751519503" sldId="1160"/>
            <ac:spMk id="12" creationId="{87F7994A-DF32-4F32-8EF9-7A007DBEF2EB}"/>
          </ac:spMkLst>
        </pc:spChg>
        <pc:spChg chg="add del mod">
          <ac:chgData name="Scott Kay" userId="18b610ae0a59bc4e" providerId="LiveId" clId="{F4013A5F-AEB2-44FF-8E36-A0BAB30DB219}" dt="2021-01-15T02:15:51.105" v="1916" actId="478"/>
          <ac:spMkLst>
            <pc:docMk/>
            <pc:sldMk cId="2751519503" sldId="1160"/>
            <ac:spMk id="15" creationId="{0AB107C5-A38D-4C13-9444-271D0DA03E2A}"/>
          </ac:spMkLst>
        </pc:spChg>
        <pc:spChg chg="add mod">
          <ac:chgData name="Scott Kay" userId="18b610ae0a59bc4e" providerId="LiveId" clId="{F4013A5F-AEB2-44FF-8E36-A0BAB30DB219}" dt="2021-01-15T02:16:37.489" v="1924" actId="1076"/>
          <ac:spMkLst>
            <pc:docMk/>
            <pc:sldMk cId="2751519503" sldId="1160"/>
            <ac:spMk id="16" creationId="{BABF3815-2B71-4524-856B-54E5DBB031B1}"/>
          </ac:spMkLst>
        </pc:spChg>
        <pc:spChg chg="add mod">
          <ac:chgData name="Scott Kay" userId="18b610ae0a59bc4e" providerId="LiveId" clId="{F4013A5F-AEB2-44FF-8E36-A0BAB30DB219}" dt="2021-01-15T02:19:24.248" v="1967" actId="164"/>
          <ac:spMkLst>
            <pc:docMk/>
            <pc:sldMk cId="2751519503" sldId="1160"/>
            <ac:spMk id="17" creationId="{165DFC0B-B31F-47EB-86D9-2643CF0EF0CF}"/>
          </ac:spMkLst>
        </pc:spChg>
        <pc:spChg chg="add del mod">
          <ac:chgData name="Scott Kay" userId="18b610ae0a59bc4e" providerId="LiveId" clId="{F4013A5F-AEB2-44FF-8E36-A0BAB30DB219}" dt="2021-01-15T02:18:18.468" v="1960" actId="478"/>
          <ac:spMkLst>
            <pc:docMk/>
            <pc:sldMk cId="2751519503" sldId="1160"/>
            <ac:spMk id="30" creationId="{6AEE5675-B3C8-4C91-B87D-80D210113B16}"/>
          </ac:spMkLst>
        </pc:spChg>
        <pc:grpChg chg="add del mod">
          <ac:chgData name="Scott Kay" userId="18b610ae0a59bc4e" providerId="LiveId" clId="{F4013A5F-AEB2-44FF-8E36-A0BAB30DB219}" dt="2021-01-12T22:32:45.888" v="468" actId="478"/>
          <ac:grpSpMkLst>
            <pc:docMk/>
            <pc:sldMk cId="2751519503" sldId="1160"/>
            <ac:grpSpMk id="8" creationId="{FA555BA2-B336-486D-9934-34972A1BB6F7}"/>
          </ac:grpSpMkLst>
        </pc:grpChg>
        <pc:grpChg chg="add mod">
          <ac:chgData name="Scott Kay" userId="18b610ae0a59bc4e" providerId="LiveId" clId="{F4013A5F-AEB2-44FF-8E36-A0BAB30DB219}" dt="2021-01-15T02:19:24.248" v="1967" actId="164"/>
          <ac:grpSpMkLst>
            <pc:docMk/>
            <pc:sldMk cId="2751519503" sldId="1160"/>
            <ac:grpSpMk id="37" creationId="{F5899448-0B37-4949-926A-643FCD055E2E}"/>
          </ac:grpSpMkLst>
        </pc:grpChg>
        <pc:grpChg chg="add mod">
          <ac:chgData name="Scott Kay" userId="18b610ae0a59bc4e" providerId="LiveId" clId="{F4013A5F-AEB2-44FF-8E36-A0BAB30DB219}" dt="2021-01-15T02:23:36.700" v="2038" actId="164"/>
          <ac:grpSpMkLst>
            <pc:docMk/>
            <pc:sldMk cId="2751519503" sldId="1160"/>
            <ac:grpSpMk id="51" creationId="{A468A82B-DBD1-4FD5-9F55-82D42F59238A}"/>
          </ac:grpSpMkLst>
        </pc:grpChg>
        <pc:picChg chg="mod">
          <ac:chgData name="Scott Kay" userId="18b610ae0a59bc4e" providerId="LiveId" clId="{F4013A5F-AEB2-44FF-8E36-A0BAB30DB219}" dt="2021-01-12T22:31:10.586" v="462"/>
          <ac:picMkLst>
            <pc:docMk/>
            <pc:sldMk cId="2751519503" sldId="1160"/>
            <ac:picMk id="10" creationId="{D0243E15-9658-44D8-9994-C3867BEDF430}"/>
          </ac:picMkLst>
        </pc:picChg>
        <pc:picChg chg="add mod">
          <ac:chgData name="Scott Kay" userId="18b610ae0a59bc4e" providerId="LiveId" clId="{F4013A5F-AEB2-44FF-8E36-A0BAB30DB219}" dt="2021-01-15T02:23:18.556" v="2035" actId="1037"/>
          <ac:picMkLst>
            <pc:docMk/>
            <pc:sldMk cId="2751519503" sldId="1160"/>
            <ac:picMk id="11" creationId="{C79CB295-2B13-41FB-9C30-C26B4C9CA96C}"/>
          </ac:picMkLst>
        </pc:picChg>
        <pc:picChg chg="add mod">
          <ac:chgData name="Scott Kay" userId="18b610ae0a59bc4e" providerId="LiveId" clId="{F4013A5F-AEB2-44FF-8E36-A0BAB30DB219}" dt="2021-01-15T02:23:18.556" v="2035" actId="1037"/>
          <ac:picMkLst>
            <pc:docMk/>
            <pc:sldMk cId="2751519503" sldId="1160"/>
            <ac:picMk id="1026" creationId="{83E77FE3-C197-4F73-8093-1BC26ED95A56}"/>
          </ac:picMkLst>
        </pc:picChg>
        <pc:picChg chg="add mod">
          <ac:chgData name="Scott Kay" userId="18b610ae0a59bc4e" providerId="LiveId" clId="{F4013A5F-AEB2-44FF-8E36-A0BAB30DB219}" dt="2021-01-15T02:19:24.248" v="1967" actId="164"/>
          <ac:picMkLst>
            <pc:docMk/>
            <pc:sldMk cId="2751519503" sldId="1160"/>
            <ac:picMk id="1028" creationId="{8E4FF439-164C-4122-B25E-33350BD88078}"/>
          </ac:picMkLst>
        </pc:picChg>
        <pc:picChg chg="add del">
          <ac:chgData name="Scott Kay" userId="18b610ae0a59bc4e" providerId="LiveId" clId="{F4013A5F-AEB2-44FF-8E36-A0BAB30DB219}" dt="2021-01-12T22:32:53.447" v="472" actId="478"/>
          <ac:picMkLst>
            <pc:docMk/>
            <pc:sldMk cId="2751519503" sldId="1160"/>
            <ac:picMk id="1030" creationId="{962CA689-A00A-45C2-9E60-D2968E1BC4F5}"/>
          </ac:picMkLst>
        </pc:picChg>
        <pc:cxnChg chg="add mod">
          <ac:chgData name="Scott Kay" userId="18b610ae0a59bc4e" providerId="LiveId" clId="{F4013A5F-AEB2-44FF-8E36-A0BAB30DB219}" dt="2021-01-15T02:16:33.431" v="1923" actId="14100"/>
          <ac:cxnSpMkLst>
            <pc:docMk/>
            <pc:sldMk cId="2751519503" sldId="1160"/>
            <ac:cxnSpMk id="10" creationId="{BC1E1B45-4A4E-4112-AF25-D715CA79970F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19" creationId="{CC3D7DED-53D0-4668-95AA-2562ECD310E2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23" creationId="{A3C38B3D-5F82-4E59-8EC3-D1C16D824C23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33" creationId="{314884DD-A2F0-498A-A5CA-E19A88C41E0D}"/>
          </ac:cxnSpMkLst>
        </pc:cxnChg>
        <pc:cxnChg chg="add del mod">
          <ac:chgData name="Scott Kay" userId="18b610ae0a59bc4e" providerId="LiveId" clId="{F4013A5F-AEB2-44FF-8E36-A0BAB30DB219}" dt="2021-01-15T02:21:46.984" v="1984" actId="478"/>
          <ac:cxnSpMkLst>
            <pc:docMk/>
            <pc:sldMk cId="2751519503" sldId="1160"/>
            <ac:cxnSpMk id="40" creationId="{C1B229CE-1DC7-43BC-BFC8-0616CEFEC5F6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50" creationId="{6415AE2B-1BF6-4364-99EA-850AF729F1FE}"/>
          </ac:cxnSpMkLst>
        </pc:cxnChg>
      </pc:sldChg>
      <pc:sldChg chg="delSp modSp add mod modTransition">
        <pc:chgData name="Scott Kay" userId="18b610ae0a59bc4e" providerId="LiveId" clId="{F4013A5F-AEB2-44FF-8E36-A0BAB30DB219}" dt="2021-01-15T03:26:42.734" v="2517"/>
        <pc:sldMkLst>
          <pc:docMk/>
          <pc:sldMk cId="134030920" sldId="1161"/>
        </pc:sldMkLst>
        <pc:spChg chg="mod">
          <ac:chgData name="Scott Kay" userId="18b610ae0a59bc4e" providerId="LiveId" clId="{F4013A5F-AEB2-44FF-8E36-A0BAB30DB219}" dt="2021-01-14T08:47:04.906" v="565" actId="1035"/>
          <ac:spMkLst>
            <pc:docMk/>
            <pc:sldMk cId="134030920" sldId="1161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08:47:04.906" v="565" actId="1035"/>
          <ac:spMkLst>
            <pc:docMk/>
            <pc:sldMk cId="134030920" sldId="1161"/>
            <ac:spMk id="13" creationId="{19F913DF-AE4A-40D4-99AB-1A89811F6901}"/>
          </ac:spMkLst>
        </pc:spChg>
        <pc:picChg chg="del">
          <ac:chgData name="Scott Kay" userId="18b610ae0a59bc4e" providerId="LiveId" clId="{F4013A5F-AEB2-44FF-8E36-A0BAB30DB219}" dt="2021-01-14T08:46:02.107" v="506" actId="478"/>
          <ac:picMkLst>
            <pc:docMk/>
            <pc:sldMk cId="134030920" sldId="1161"/>
            <ac:picMk id="43" creationId="{C5F87F31-7247-451A-ACEB-050616422597}"/>
          </ac:picMkLst>
        </pc:picChg>
      </pc:sldChg>
      <pc:sldChg chg="addSp delSp modSp add del mod">
        <pc:chgData name="Scott Kay" userId="18b610ae0a59bc4e" providerId="LiveId" clId="{F4013A5F-AEB2-44FF-8E36-A0BAB30DB219}" dt="2021-01-12T22:22:47.149" v="304" actId="47"/>
        <pc:sldMkLst>
          <pc:docMk/>
          <pc:sldMk cId="4250145894" sldId="1161"/>
        </pc:sldMkLst>
        <pc:spChg chg="add del">
          <ac:chgData name="Scott Kay" userId="18b610ae0a59bc4e" providerId="LiveId" clId="{F4013A5F-AEB2-44FF-8E36-A0BAB30DB219}" dt="2021-01-12T22:22:43.545" v="302" actId="478"/>
          <ac:spMkLst>
            <pc:docMk/>
            <pc:sldMk cId="4250145894" sldId="1161"/>
            <ac:spMk id="15" creationId="{DEBAC3B7-8385-416F-AD15-AA4361CF1F69}"/>
          </ac:spMkLst>
        </pc:spChg>
        <pc:picChg chg="add del mod">
          <ac:chgData name="Scott Kay" userId="18b610ae0a59bc4e" providerId="LiveId" clId="{F4013A5F-AEB2-44FF-8E36-A0BAB30DB219}" dt="2021-01-12T22:22:42.881" v="301"/>
          <ac:picMkLst>
            <pc:docMk/>
            <pc:sldMk cId="4250145894" sldId="1161"/>
            <ac:picMk id="4" creationId="{425A17CB-322A-4328-9523-2A618B1AA25D}"/>
          </ac:picMkLst>
        </pc:picChg>
        <pc:picChg chg="add del">
          <ac:chgData name="Scott Kay" userId="18b610ae0a59bc4e" providerId="LiveId" clId="{F4013A5F-AEB2-44FF-8E36-A0BAB30DB219}" dt="2021-01-12T22:22:43.545" v="302" actId="478"/>
          <ac:picMkLst>
            <pc:docMk/>
            <pc:sldMk cId="4250145894" sldId="1161"/>
            <ac:picMk id="6" creationId="{D2CDC25F-32D6-4C26-8173-8B9150D02825}"/>
          </ac:picMkLst>
        </pc:picChg>
      </pc:sldChg>
      <pc:sldChg chg="addSp delSp modSp add mod modTransition">
        <pc:chgData name="Scott Kay" userId="18b610ae0a59bc4e" providerId="LiveId" clId="{F4013A5F-AEB2-44FF-8E36-A0BAB30DB219}" dt="2021-01-15T03:26:42.734" v="2517"/>
        <pc:sldMkLst>
          <pc:docMk/>
          <pc:sldMk cId="191610698" sldId="1162"/>
        </pc:sldMkLst>
        <pc:spChg chg="add mod">
          <ac:chgData name="Scott Kay" userId="18b610ae0a59bc4e" providerId="LiveId" clId="{F4013A5F-AEB2-44FF-8E36-A0BAB30DB219}" dt="2021-01-14T08:48:36.552" v="611" actId="207"/>
          <ac:spMkLst>
            <pc:docMk/>
            <pc:sldMk cId="191610698" sldId="1162"/>
            <ac:spMk id="6" creationId="{95069A4A-3810-4F3D-B110-0CC6CF2EA57E}"/>
          </ac:spMkLst>
        </pc:spChg>
        <pc:spChg chg="mod">
          <ac:chgData name="Scott Kay" userId="18b610ae0a59bc4e" providerId="LiveId" clId="{F4013A5F-AEB2-44FF-8E36-A0BAB30DB219}" dt="2021-01-14T08:48:23.985" v="576" actId="2711"/>
          <ac:spMkLst>
            <pc:docMk/>
            <pc:sldMk cId="191610698" sldId="1162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08:48:44.808" v="617" actId="20577"/>
          <ac:spMkLst>
            <pc:docMk/>
            <pc:sldMk cId="191610698" sldId="1162"/>
            <ac:spMk id="13" creationId="{19F913DF-AE4A-40D4-99AB-1A89811F6901}"/>
          </ac:spMkLst>
        </pc:spChg>
        <pc:picChg chg="add mod">
          <ac:chgData name="Scott Kay" userId="18b610ae0a59bc4e" providerId="LiveId" clId="{F4013A5F-AEB2-44FF-8E36-A0BAB30DB219}" dt="2021-01-14T08:48:03.492" v="575" actId="1076"/>
          <ac:picMkLst>
            <pc:docMk/>
            <pc:sldMk cId="191610698" sldId="1162"/>
            <ac:picMk id="5" creationId="{1FD2FB15-1D15-461B-A2CA-B4ECF86789AA}"/>
          </ac:picMkLst>
        </pc:picChg>
        <pc:picChg chg="del">
          <ac:chgData name="Scott Kay" userId="18b610ae0a59bc4e" providerId="LiveId" clId="{F4013A5F-AEB2-44FF-8E36-A0BAB30DB219}" dt="2021-01-14T08:47:48.901" v="569" actId="478"/>
          <ac:picMkLst>
            <pc:docMk/>
            <pc:sldMk cId="191610698" sldId="1162"/>
            <ac:picMk id="43" creationId="{C5F87F31-7247-451A-ACEB-050616422597}"/>
          </ac:picMkLst>
        </pc:picChg>
      </pc:sldChg>
      <pc:sldChg chg="new add del">
        <pc:chgData name="Scott Kay" userId="18b610ae0a59bc4e" providerId="LiveId" clId="{F4013A5F-AEB2-44FF-8E36-A0BAB30DB219}" dt="2021-01-14T08:58:03.083" v="948" actId="47"/>
        <pc:sldMkLst>
          <pc:docMk/>
          <pc:sldMk cId="1854784181" sldId="1163"/>
        </pc:sldMkLst>
      </pc:sldChg>
      <pc:sldChg chg="add del">
        <pc:chgData name="Scott Kay" userId="18b610ae0a59bc4e" providerId="LiveId" clId="{F4013A5F-AEB2-44FF-8E36-A0BAB30DB219}" dt="2021-01-14T08:58:03.083" v="948" actId="47"/>
        <pc:sldMkLst>
          <pc:docMk/>
          <pc:sldMk cId="445993592" sldId="1164"/>
        </pc:sldMkLst>
      </pc:sldChg>
      <pc:sldChg chg="add del">
        <pc:chgData name="Scott Kay" userId="18b610ae0a59bc4e" providerId="LiveId" clId="{F4013A5F-AEB2-44FF-8E36-A0BAB30DB219}" dt="2021-01-14T08:58:03.083" v="948" actId="47"/>
        <pc:sldMkLst>
          <pc:docMk/>
          <pc:sldMk cId="310009477" sldId="1165"/>
        </pc:sldMkLst>
      </pc:sldChg>
      <pc:sldChg chg="addSp delSp modSp add mod modTransition delAnim modAnim">
        <pc:chgData name="Scott Kay" userId="18b610ae0a59bc4e" providerId="LiveId" clId="{F4013A5F-AEB2-44FF-8E36-A0BAB30DB219}" dt="2021-01-15T04:55:16.219" v="2611"/>
        <pc:sldMkLst>
          <pc:docMk/>
          <pc:sldMk cId="2866702717" sldId="1166"/>
        </pc:sldMkLst>
        <pc:spChg chg="mod">
          <ac:chgData name="Scott Kay" userId="18b610ae0a59bc4e" providerId="LiveId" clId="{F4013A5F-AEB2-44FF-8E36-A0BAB30DB219}" dt="2021-01-14T21:13:18.063" v="1379" actId="404"/>
          <ac:spMkLst>
            <pc:docMk/>
            <pc:sldMk cId="2866702717" sldId="1166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4:54:37.740" v="2600" actId="14100"/>
          <ac:spMkLst>
            <pc:docMk/>
            <pc:sldMk cId="2866702717" sldId="1166"/>
            <ac:spMk id="4" creationId="{1B477F5D-1CD9-41EC-9B68-6FF6C2BD7360}"/>
          </ac:spMkLst>
        </pc:spChg>
        <pc:spChg chg="add mod">
          <ac:chgData name="Scott Kay" userId="18b610ae0a59bc4e" providerId="LiveId" clId="{F4013A5F-AEB2-44FF-8E36-A0BAB30DB219}" dt="2021-01-15T04:54:39.810" v="2601" actId="14100"/>
          <ac:spMkLst>
            <pc:docMk/>
            <pc:sldMk cId="2866702717" sldId="1166"/>
            <ac:spMk id="5" creationId="{269C2C90-13BD-41C1-9223-4AA5F07AFFBE}"/>
          </ac:spMkLst>
        </pc:spChg>
        <pc:spChg chg="add del mod">
          <ac:chgData name="Scott Kay" userId="18b610ae0a59bc4e" providerId="LiveId" clId="{F4013A5F-AEB2-44FF-8E36-A0BAB30DB219}" dt="2021-01-15T03:23:50.183" v="2439" actId="478"/>
          <ac:spMkLst>
            <pc:docMk/>
            <pc:sldMk cId="2866702717" sldId="1166"/>
            <ac:spMk id="7" creationId="{2FEFFE23-00AD-4D0E-8162-1D1313E8677A}"/>
          </ac:spMkLst>
        </pc:spChg>
        <pc:spChg chg="add del mod">
          <ac:chgData name="Scott Kay" userId="18b610ae0a59bc4e" providerId="LiveId" clId="{F4013A5F-AEB2-44FF-8E36-A0BAB30DB219}" dt="2021-01-15T03:21:54.095" v="2406" actId="478"/>
          <ac:spMkLst>
            <pc:docMk/>
            <pc:sldMk cId="2866702717" sldId="1166"/>
            <ac:spMk id="9" creationId="{4855F16B-A89B-4013-A9B2-02D699997FFF}"/>
          </ac:spMkLst>
        </pc:spChg>
        <pc:spChg chg="add mod">
          <ac:chgData name="Scott Kay" userId="18b610ae0a59bc4e" providerId="LiveId" clId="{F4013A5F-AEB2-44FF-8E36-A0BAB30DB219}" dt="2021-01-15T04:54:34.107" v="2599" actId="20577"/>
          <ac:spMkLst>
            <pc:docMk/>
            <pc:sldMk cId="2866702717" sldId="1166"/>
            <ac:spMk id="11" creationId="{EF347956-023F-4535-A202-BFEB64D4CC9F}"/>
          </ac:spMkLst>
        </pc:spChg>
        <pc:spChg chg="add mod">
          <ac:chgData name="Scott Kay" userId="18b610ae0a59bc4e" providerId="LiveId" clId="{F4013A5F-AEB2-44FF-8E36-A0BAB30DB219}" dt="2021-01-15T04:54:29.921" v="2590" actId="20577"/>
          <ac:spMkLst>
            <pc:docMk/>
            <pc:sldMk cId="2866702717" sldId="1166"/>
            <ac:spMk id="15" creationId="{511505F8-6316-4097-B4CF-BB5A44A59B06}"/>
          </ac:spMkLst>
        </pc:spChg>
        <pc:cxnChg chg="add del mod">
          <ac:chgData name="Scott Kay" userId="18b610ae0a59bc4e" providerId="LiveId" clId="{F4013A5F-AEB2-44FF-8E36-A0BAB30DB219}" dt="2021-01-15T03:23:50.183" v="2439" actId="478"/>
          <ac:cxnSpMkLst>
            <pc:docMk/>
            <pc:sldMk cId="2866702717" sldId="1166"/>
            <ac:cxnSpMk id="10" creationId="{C53A7413-464B-4B88-88EB-A48403CF4EB9}"/>
          </ac:cxnSpMkLst>
        </pc:cxnChg>
        <pc:cxnChg chg="add mod">
          <ac:chgData name="Scott Kay" userId="18b610ae0a59bc4e" providerId="LiveId" clId="{F4013A5F-AEB2-44FF-8E36-A0BAB30DB219}" dt="2021-01-15T03:23:44.372" v="2436" actId="14100"/>
          <ac:cxnSpMkLst>
            <pc:docMk/>
            <pc:sldMk cId="2866702717" sldId="1166"/>
            <ac:cxnSpMk id="12" creationId="{914A17E9-2F15-40E1-BA5A-34B831AC269C}"/>
          </ac:cxnSpMkLst>
        </pc:cxnChg>
        <pc:cxnChg chg="add mod">
          <ac:chgData name="Scott Kay" userId="18b610ae0a59bc4e" providerId="LiveId" clId="{F4013A5F-AEB2-44FF-8E36-A0BAB30DB219}" dt="2021-01-15T03:23:57.446" v="2441" actId="1076"/>
          <ac:cxnSpMkLst>
            <pc:docMk/>
            <pc:sldMk cId="2866702717" sldId="1166"/>
            <ac:cxnSpMk id="16" creationId="{B05AEB2C-3520-49BF-8EAE-825814B8BBFC}"/>
          </ac:cxnSpMkLst>
        </pc:cxnChg>
      </pc:sldChg>
      <pc:sldChg chg="addSp modSp add mod modTransition">
        <pc:chgData name="Scott Kay" userId="18b610ae0a59bc4e" providerId="LiveId" clId="{F4013A5F-AEB2-44FF-8E36-A0BAB30DB219}" dt="2021-01-15T05:31:09.234" v="3167" actId="20577"/>
        <pc:sldMkLst>
          <pc:docMk/>
          <pc:sldMk cId="545097702" sldId="1167"/>
        </pc:sldMkLst>
        <pc:spChg chg="mod">
          <ac:chgData name="Scott Kay" userId="18b610ae0a59bc4e" providerId="LiveId" clId="{F4013A5F-AEB2-44FF-8E36-A0BAB30DB219}" dt="2021-01-15T05:31:09.234" v="3167" actId="20577"/>
          <ac:spMkLst>
            <pc:docMk/>
            <pc:sldMk cId="545097702" sldId="1167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4:39:11.906" v="2523" actId="108"/>
          <ac:spMkLst>
            <pc:docMk/>
            <pc:sldMk cId="545097702" sldId="1167"/>
            <ac:spMk id="4" creationId="{FBF5B955-2052-4F6F-96E3-A46192CA0ED5}"/>
          </ac:spMkLst>
        </pc:spChg>
      </pc:sldChg>
      <pc:sldChg chg="addSp delSp modSp add mod modTransition">
        <pc:chgData name="Scott Kay" userId="18b610ae0a59bc4e" providerId="LiveId" clId="{F4013A5F-AEB2-44FF-8E36-A0BAB30DB219}" dt="2021-01-15T03:26:42.734" v="2517"/>
        <pc:sldMkLst>
          <pc:docMk/>
          <pc:sldMk cId="1762019857" sldId="1168"/>
        </pc:sldMkLst>
        <pc:spChg chg="mod">
          <ac:chgData name="Scott Kay" userId="18b610ae0a59bc4e" providerId="LiveId" clId="{F4013A5F-AEB2-44FF-8E36-A0BAB30DB219}" dt="2021-01-14T21:12:56.997" v="1371" actId="113"/>
          <ac:spMkLst>
            <pc:docMk/>
            <pc:sldMk cId="1762019857" sldId="1168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3:00:10.907" v="2184" actId="207"/>
          <ac:spMkLst>
            <pc:docMk/>
            <pc:sldMk cId="1762019857" sldId="1168"/>
            <ac:spMk id="4" creationId="{14933050-6426-44CC-A2F7-0C5CFF1CA761}"/>
          </ac:spMkLst>
        </pc:spChg>
        <pc:spChg chg="add del mod">
          <ac:chgData name="Scott Kay" userId="18b610ae0a59bc4e" providerId="LiveId" clId="{F4013A5F-AEB2-44FF-8E36-A0BAB30DB219}" dt="2021-01-14T21:54:20.061" v="1625" actId="478"/>
          <ac:spMkLst>
            <pc:docMk/>
            <pc:sldMk cId="1762019857" sldId="1168"/>
            <ac:spMk id="5" creationId="{0B57FBDE-7C35-456D-B223-DBE111870010}"/>
          </ac:spMkLst>
        </pc:spChg>
      </pc:sldChg>
      <pc:sldChg chg="addSp modSp add mod modTransition">
        <pc:chgData name="Scott Kay" userId="18b610ae0a59bc4e" providerId="LiveId" clId="{F4013A5F-AEB2-44FF-8E36-A0BAB30DB219}" dt="2021-01-15T04:52:56.723" v="2575" actId="207"/>
        <pc:sldMkLst>
          <pc:docMk/>
          <pc:sldMk cId="2134796271" sldId="1169"/>
        </pc:sldMkLst>
        <pc:spChg chg="mod">
          <ac:chgData name="Scott Kay" userId="18b610ae0a59bc4e" providerId="LiveId" clId="{F4013A5F-AEB2-44FF-8E36-A0BAB30DB219}" dt="2021-01-15T03:05:19.928" v="2291" actId="20577"/>
          <ac:spMkLst>
            <pc:docMk/>
            <pc:sldMk cId="2134796271" sldId="1169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4:52:56.723" v="2575" actId="207"/>
          <ac:spMkLst>
            <pc:docMk/>
            <pc:sldMk cId="2134796271" sldId="1169"/>
            <ac:spMk id="4" creationId="{C8716EDD-3CB3-4095-A776-6744A4958180}"/>
          </ac:spMkLst>
        </pc:spChg>
      </pc:sldChg>
      <pc:sldChg chg="addSp delSp modSp add del mod">
        <pc:chgData name="Scott Kay" userId="18b610ae0a59bc4e" providerId="LiveId" clId="{F4013A5F-AEB2-44FF-8E36-A0BAB30DB219}" dt="2021-01-14T22:04:50.859" v="1760" actId="47"/>
        <pc:sldMkLst>
          <pc:docMk/>
          <pc:sldMk cId="661786193" sldId="1170"/>
        </pc:sldMkLst>
        <pc:spChg chg="mod">
          <ac:chgData name="Scott Kay" userId="18b610ae0a59bc4e" providerId="LiveId" clId="{F4013A5F-AEB2-44FF-8E36-A0BAB30DB219}" dt="2021-01-14T21:11:16.015" v="1312" actId="113"/>
          <ac:spMkLst>
            <pc:docMk/>
            <pc:sldMk cId="661786193" sldId="1170"/>
            <ac:spMk id="2" creationId="{4D997CC1-CCF5-4788-AEAF-DD5D30175989}"/>
          </ac:spMkLst>
        </pc:spChg>
        <pc:spChg chg="add del mod">
          <ac:chgData name="Scott Kay" userId="18b610ae0a59bc4e" providerId="LiveId" clId="{F4013A5F-AEB2-44FF-8E36-A0BAB30DB219}" dt="2021-01-14T22:00:20.906" v="1694" actId="478"/>
          <ac:spMkLst>
            <pc:docMk/>
            <pc:sldMk cId="661786193" sldId="1170"/>
            <ac:spMk id="4" creationId="{2742E4A1-6162-4AFC-9169-637F3D3C2216}"/>
          </ac:spMkLst>
        </pc:spChg>
        <pc:spChg chg="add mod">
          <ac:chgData name="Scott Kay" userId="18b610ae0a59bc4e" providerId="LiveId" clId="{F4013A5F-AEB2-44FF-8E36-A0BAB30DB219}" dt="2021-01-14T22:02:34.175" v="1711" actId="20577"/>
          <ac:spMkLst>
            <pc:docMk/>
            <pc:sldMk cId="661786193" sldId="1170"/>
            <ac:spMk id="5" creationId="{6DF54BED-D9D8-423F-A360-A65CF4D68AC3}"/>
          </ac:spMkLst>
        </pc:spChg>
      </pc:sldChg>
      <pc:sldChg chg="addSp delSp modSp add mod modTransition delAnim">
        <pc:chgData name="Scott Kay" userId="18b610ae0a59bc4e" providerId="LiveId" clId="{F4013A5F-AEB2-44FF-8E36-A0BAB30DB219}" dt="2021-01-15T03:26:42.734" v="2517"/>
        <pc:sldMkLst>
          <pc:docMk/>
          <pc:sldMk cId="569256124" sldId="1171"/>
        </pc:sldMkLst>
        <pc:spChg chg="add mod">
          <ac:chgData name="Scott Kay" userId="18b610ae0a59bc4e" providerId="LiveId" clId="{F4013A5F-AEB2-44FF-8E36-A0BAB30DB219}" dt="2021-01-14T17:30:41.168" v="974" actId="12788"/>
          <ac:spMkLst>
            <pc:docMk/>
            <pc:sldMk cId="569256124" sldId="1171"/>
            <ac:spMk id="6" creationId="{B88B2E4D-10FF-41FE-8CBA-0D97801D5629}"/>
          </ac:spMkLst>
        </pc:spChg>
        <pc:spChg chg="mod">
          <ac:chgData name="Scott Kay" userId="18b610ae0a59bc4e" providerId="LiveId" clId="{F4013A5F-AEB2-44FF-8E36-A0BAB30DB219}" dt="2021-01-14T08:58:58.455" v="958" actId="20577"/>
          <ac:spMkLst>
            <pc:docMk/>
            <pc:sldMk cId="569256124" sldId="1171"/>
            <ac:spMk id="13" creationId="{1D177578-585E-4139-98A3-F21A667C5A2A}"/>
          </ac:spMkLst>
        </pc:spChg>
        <pc:spChg chg="mod">
          <ac:chgData name="Scott Kay" userId="18b610ae0a59bc4e" providerId="LiveId" clId="{F4013A5F-AEB2-44FF-8E36-A0BAB30DB219}" dt="2021-01-14T08:58:56.696" v="957" actId="20577"/>
          <ac:spMkLst>
            <pc:docMk/>
            <pc:sldMk cId="569256124" sldId="1171"/>
            <ac:spMk id="14" creationId="{A1E97051-49FD-4195-9395-99A102D45EAC}"/>
          </ac:spMkLst>
        </pc:spChg>
        <pc:spChg chg="del">
          <ac:chgData name="Scott Kay" userId="18b610ae0a59bc4e" providerId="LiveId" clId="{F4013A5F-AEB2-44FF-8E36-A0BAB30DB219}" dt="2021-01-14T08:59:03.975" v="959" actId="478"/>
          <ac:spMkLst>
            <pc:docMk/>
            <pc:sldMk cId="569256124" sldId="1171"/>
            <ac:spMk id="15" creationId="{7FE90EBD-F698-45BC-8E96-19B9ED8A197F}"/>
          </ac:spMkLst>
        </pc:spChg>
        <pc:spChg chg="del">
          <ac:chgData name="Scott Kay" userId="18b610ae0a59bc4e" providerId="LiveId" clId="{F4013A5F-AEB2-44FF-8E36-A0BAB30DB219}" dt="2021-01-14T08:59:03.975" v="959" actId="478"/>
          <ac:spMkLst>
            <pc:docMk/>
            <pc:sldMk cId="569256124" sldId="1171"/>
            <ac:spMk id="42" creationId="{677B45B2-15DE-4899-87BE-96F46AB4E426}"/>
          </ac:spMkLst>
        </pc:spChg>
      </pc:sldChg>
      <pc:sldChg chg="add del">
        <pc:chgData name="Scott Kay" userId="18b610ae0a59bc4e" providerId="LiveId" clId="{F4013A5F-AEB2-44FF-8E36-A0BAB30DB219}" dt="2021-01-14T08:58:47.054" v="950"/>
        <pc:sldMkLst>
          <pc:docMk/>
          <pc:sldMk cId="2175585671" sldId="1171"/>
        </pc:sldMkLst>
      </pc:sldChg>
      <pc:sldChg chg="addSp delSp modSp new mod modTransition">
        <pc:chgData name="Scott Kay" userId="18b610ae0a59bc4e" providerId="LiveId" clId="{F4013A5F-AEB2-44FF-8E36-A0BAB30DB219}" dt="2021-01-15T03:26:42.734" v="2517"/>
        <pc:sldMkLst>
          <pc:docMk/>
          <pc:sldMk cId="3153347346" sldId="1172"/>
        </pc:sldMkLst>
        <pc:spChg chg="del">
          <ac:chgData name="Scott Kay" userId="18b610ae0a59bc4e" providerId="LiveId" clId="{F4013A5F-AEB2-44FF-8E36-A0BAB30DB219}" dt="2021-01-14T17:31:43.548" v="976" actId="478"/>
          <ac:spMkLst>
            <pc:docMk/>
            <pc:sldMk cId="3153347346" sldId="1172"/>
            <ac:spMk id="2" creationId="{A07465FB-B6E9-4C47-B03A-76B6EBEB5178}"/>
          </ac:spMkLst>
        </pc:spChg>
        <pc:spChg chg="mod">
          <ac:chgData name="Scott Kay" userId="18b610ae0a59bc4e" providerId="LiveId" clId="{F4013A5F-AEB2-44FF-8E36-A0BAB30DB219}" dt="2021-01-14T17:38:09.019" v="1260" actId="1076"/>
          <ac:spMkLst>
            <pc:docMk/>
            <pc:sldMk cId="3153347346" sldId="1172"/>
            <ac:spMk id="3" creationId="{A78CA1CD-F84A-4E63-B4BF-60629DC4B139}"/>
          </ac:spMkLst>
        </pc:spChg>
        <pc:spChg chg="add mod">
          <ac:chgData name="Scott Kay" userId="18b610ae0a59bc4e" providerId="LiveId" clId="{F4013A5F-AEB2-44FF-8E36-A0BAB30DB219}" dt="2021-01-14T17:39:31.658" v="1274" actId="1037"/>
          <ac:spMkLst>
            <pc:docMk/>
            <pc:sldMk cId="3153347346" sldId="1172"/>
            <ac:spMk id="4" creationId="{2F635186-D078-4E29-B006-462DA840EC7E}"/>
          </ac:spMkLst>
        </pc:spChg>
        <pc:spChg chg="add del">
          <ac:chgData name="Scott Kay" userId="18b610ae0a59bc4e" providerId="LiveId" clId="{F4013A5F-AEB2-44FF-8E36-A0BAB30DB219}" dt="2021-01-14T17:34:41.090" v="1219" actId="478"/>
          <ac:spMkLst>
            <pc:docMk/>
            <pc:sldMk cId="3153347346" sldId="1172"/>
            <ac:spMk id="5" creationId="{942CFEC2-DF96-4608-A0D7-88B6B6BD81BD}"/>
          </ac:spMkLst>
        </pc:spChg>
        <pc:spChg chg="add mod ord">
          <ac:chgData name="Scott Kay" userId="18b610ae0a59bc4e" providerId="LiveId" clId="{F4013A5F-AEB2-44FF-8E36-A0BAB30DB219}" dt="2021-01-14T17:39:12.339" v="1270" actId="12788"/>
          <ac:spMkLst>
            <pc:docMk/>
            <pc:sldMk cId="3153347346" sldId="1172"/>
            <ac:spMk id="6" creationId="{9A8223AF-153A-4019-8283-F053B843FF89}"/>
          </ac:spMkLst>
        </pc:spChg>
        <pc:spChg chg="add del">
          <ac:chgData name="Scott Kay" userId="18b610ae0a59bc4e" providerId="LiveId" clId="{F4013A5F-AEB2-44FF-8E36-A0BAB30DB219}" dt="2021-01-14T17:38:10.328" v="1261" actId="478"/>
          <ac:spMkLst>
            <pc:docMk/>
            <pc:sldMk cId="3153347346" sldId="1172"/>
            <ac:spMk id="7" creationId="{A159B4B4-A824-450C-AC57-124D5126662E}"/>
          </ac:spMkLst>
        </pc:spChg>
        <pc:spChg chg="add del mod">
          <ac:chgData name="Scott Kay" userId="18b610ae0a59bc4e" providerId="LiveId" clId="{F4013A5F-AEB2-44FF-8E36-A0BAB30DB219}" dt="2021-01-14T17:34:57.726" v="1225" actId="478"/>
          <ac:spMkLst>
            <pc:docMk/>
            <pc:sldMk cId="3153347346" sldId="1172"/>
            <ac:spMk id="8" creationId="{FF8466E4-2432-4306-B6CC-2FFB50213AAB}"/>
          </ac:spMkLst>
        </pc:spChg>
        <pc:spChg chg="add mod ord">
          <ac:chgData name="Scott Kay" userId="18b610ae0a59bc4e" providerId="LiveId" clId="{F4013A5F-AEB2-44FF-8E36-A0BAB30DB219}" dt="2021-01-14T17:39:07.213" v="1269" actId="12788"/>
          <ac:spMkLst>
            <pc:docMk/>
            <pc:sldMk cId="3153347346" sldId="1172"/>
            <ac:spMk id="9" creationId="{6A561FC1-AEE2-43AE-A2BE-962D9224EA24}"/>
          </ac:spMkLst>
        </pc:spChg>
        <pc:picChg chg="add del mod">
          <ac:chgData name="Scott Kay" userId="18b610ae0a59bc4e" providerId="LiveId" clId="{F4013A5F-AEB2-44FF-8E36-A0BAB30DB219}" dt="2021-01-14T17:36:46.972" v="1245" actId="478"/>
          <ac:picMkLst>
            <pc:docMk/>
            <pc:sldMk cId="3153347346" sldId="1172"/>
            <ac:picMk id="11" creationId="{1A5BC0AD-AECB-4DB0-9ED1-820340B52182}"/>
          </ac:picMkLst>
        </pc:picChg>
        <pc:picChg chg="add mod">
          <ac:chgData name="Scott Kay" userId="18b610ae0a59bc4e" providerId="LiveId" clId="{F4013A5F-AEB2-44FF-8E36-A0BAB30DB219}" dt="2021-01-14T17:39:12.339" v="1270" actId="12788"/>
          <ac:picMkLst>
            <pc:docMk/>
            <pc:sldMk cId="3153347346" sldId="1172"/>
            <ac:picMk id="1026" creationId="{EA047B5E-8D49-4B62-A11E-43F1AE16EF75}"/>
          </ac:picMkLst>
        </pc:picChg>
        <pc:picChg chg="add del mod">
          <ac:chgData name="Scott Kay" userId="18b610ae0a59bc4e" providerId="LiveId" clId="{F4013A5F-AEB2-44FF-8E36-A0BAB30DB219}" dt="2021-01-14T17:38:48.533" v="1264" actId="478"/>
          <ac:picMkLst>
            <pc:docMk/>
            <pc:sldMk cId="3153347346" sldId="1172"/>
            <ac:picMk id="1028" creationId="{42159CCA-50F2-4C7D-B391-7BBBCA4B7FBB}"/>
          </ac:picMkLst>
        </pc:picChg>
        <pc:picChg chg="add mod">
          <ac:chgData name="Scott Kay" userId="18b610ae0a59bc4e" providerId="LiveId" clId="{F4013A5F-AEB2-44FF-8E36-A0BAB30DB219}" dt="2021-01-14T17:39:07.213" v="1269" actId="12788"/>
          <ac:picMkLst>
            <pc:docMk/>
            <pc:sldMk cId="3153347346" sldId="1172"/>
            <ac:picMk id="1030" creationId="{66BBA372-DA0A-4EA8-94A2-738AB345C8C8}"/>
          </ac:picMkLst>
        </pc:picChg>
      </pc:sldChg>
      <pc:sldChg chg="addSp delSp modSp add mod modTransition modAnim">
        <pc:chgData name="Scott Kay" userId="18b610ae0a59bc4e" providerId="LiveId" clId="{F4013A5F-AEB2-44FF-8E36-A0BAB30DB219}" dt="2021-01-15T05:09:17.175" v="2790" actId="108"/>
        <pc:sldMkLst>
          <pc:docMk/>
          <pc:sldMk cId="2319313528" sldId="1173"/>
        </pc:sldMkLst>
        <pc:spChg chg="mod">
          <ac:chgData name="Scott Kay" userId="18b610ae0a59bc4e" providerId="LiveId" clId="{F4013A5F-AEB2-44FF-8E36-A0BAB30DB219}" dt="2021-01-15T03:00:31.489" v="2186" actId="20577"/>
          <ac:spMkLst>
            <pc:docMk/>
            <pc:sldMk cId="2319313528" sldId="1173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4T22:10:23.718" v="1769" actId="1036"/>
          <ac:spMkLst>
            <pc:docMk/>
            <pc:sldMk cId="2319313528" sldId="1173"/>
            <ac:spMk id="4" creationId="{E4FE21F0-D787-4902-A8E4-33D78E2057BD}"/>
          </ac:spMkLst>
        </pc:spChg>
        <pc:spChg chg="del mod topLvl">
          <ac:chgData name="Scott Kay" userId="18b610ae0a59bc4e" providerId="LiveId" clId="{F4013A5F-AEB2-44FF-8E36-A0BAB30DB219}" dt="2021-01-14T21:57:21.609" v="1639" actId="478"/>
          <ac:spMkLst>
            <pc:docMk/>
            <pc:sldMk cId="2319313528" sldId="1173"/>
            <ac:spMk id="7" creationId="{8F1508D8-832D-4704-BF4B-B96A760F6BC0}"/>
          </ac:spMkLst>
        </pc:spChg>
        <pc:spChg chg="del mod topLvl">
          <ac:chgData name="Scott Kay" userId="18b610ae0a59bc4e" providerId="LiveId" clId="{F4013A5F-AEB2-44FF-8E36-A0BAB30DB219}" dt="2021-01-14T21:57:17.635" v="1638" actId="478"/>
          <ac:spMkLst>
            <pc:docMk/>
            <pc:sldMk cId="2319313528" sldId="1173"/>
            <ac:spMk id="11" creationId="{63F0395E-01EB-4307-944E-0CC761FDD4D8}"/>
          </ac:spMkLst>
        </pc:spChg>
        <pc:spChg chg="add mod">
          <ac:chgData name="Scott Kay" userId="18b610ae0a59bc4e" providerId="LiveId" clId="{F4013A5F-AEB2-44FF-8E36-A0BAB30DB219}" dt="2021-01-15T05:09:17.175" v="2790" actId="108"/>
          <ac:spMkLst>
            <pc:docMk/>
            <pc:sldMk cId="2319313528" sldId="1173"/>
            <ac:spMk id="12" creationId="{E07DCB4C-5233-4D72-ACFD-4325F38E8E42}"/>
          </ac:spMkLst>
        </pc:spChg>
        <pc:grpChg chg="add del mod">
          <ac:chgData name="Scott Kay" userId="18b610ae0a59bc4e" providerId="LiveId" clId="{F4013A5F-AEB2-44FF-8E36-A0BAB30DB219}" dt="2021-01-14T21:57:13.873" v="1637" actId="165"/>
          <ac:grpSpMkLst>
            <pc:docMk/>
            <pc:sldMk cId="2319313528" sldId="1173"/>
            <ac:grpSpMk id="5" creationId="{1827DC80-0788-48D3-B4F9-E430811D1802}"/>
          </ac:grpSpMkLst>
        </pc:grpChg>
        <pc:grpChg chg="add del mod">
          <ac:chgData name="Scott Kay" userId="18b610ae0a59bc4e" providerId="LiveId" clId="{F4013A5F-AEB2-44FF-8E36-A0BAB30DB219}" dt="2021-01-14T21:57:13.873" v="1637" actId="165"/>
          <ac:grpSpMkLst>
            <pc:docMk/>
            <pc:sldMk cId="2319313528" sldId="1173"/>
            <ac:grpSpMk id="9" creationId="{5F87B485-72B3-445F-AC5A-7F33DC28145E}"/>
          </ac:grpSpMkLst>
        </pc:grpChg>
        <pc:picChg chg="mod topLvl">
          <ac:chgData name="Scott Kay" userId="18b610ae0a59bc4e" providerId="LiveId" clId="{F4013A5F-AEB2-44FF-8E36-A0BAB30DB219}" dt="2021-01-14T22:10:23.718" v="1769" actId="1036"/>
          <ac:picMkLst>
            <pc:docMk/>
            <pc:sldMk cId="2319313528" sldId="1173"/>
            <ac:picMk id="6" creationId="{87935599-0FF4-40DB-B140-89413CF7C884}"/>
          </ac:picMkLst>
        </pc:picChg>
        <pc:picChg chg="mod topLvl">
          <ac:chgData name="Scott Kay" userId="18b610ae0a59bc4e" providerId="LiveId" clId="{F4013A5F-AEB2-44FF-8E36-A0BAB30DB219}" dt="2021-01-14T22:10:23.718" v="1769" actId="1036"/>
          <ac:picMkLst>
            <pc:docMk/>
            <pc:sldMk cId="2319313528" sldId="1173"/>
            <ac:picMk id="10" creationId="{3B398463-343E-4929-91CF-29EEDC186032}"/>
          </ac:picMkLst>
        </pc:pic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3626009982" sldId="1174"/>
        </pc:sldMkLst>
        <pc:spChg chg="mod">
          <ac:chgData name="Scott Kay" userId="18b610ae0a59bc4e" providerId="LiveId" clId="{F4013A5F-AEB2-44FF-8E36-A0BAB30DB219}" dt="2021-01-14T21:12:10.778" v="1363" actId="313"/>
          <ac:spMkLst>
            <pc:docMk/>
            <pc:sldMk cId="3626009982" sldId="1174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21:11:56.839" v="1359" actId="20577"/>
          <ac:spMkLst>
            <pc:docMk/>
            <pc:sldMk cId="3626009982" sldId="1174"/>
            <ac:spMk id="13" creationId="{19F913DF-AE4A-40D4-99AB-1A89811F6901}"/>
          </ac:spMkLst>
        </pc:sp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3462959570" sldId="1175"/>
        </pc:sldMkLst>
        <pc:spChg chg="mod">
          <ac:chgData name="Scott Kay" userId="18b610ae0a59bc4e" providerId="LiveId" clId="{F4013A5F-AEB2-44FF-8E36-A0BAB30DB219}" dt="2021-01-14T21:12:41.180" v="1369" actId="20577"/>
          <ac:spMkLst>
            <pc:docMk/>
            <pc:sldMk cId="3462959570" sldId="1175"/>
            <ac:spMk id="12" creationId="{8BFC2A17-732C-42CF-B361-3C8D03FA089B}"/>
          </ac:spMkLst>
        </pc:sp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57781302" sldId="1176"/>
        </pc:sldMkLst>
        <pc:spChg chg="mod">
          <ac:chgData name="Scott Kay" userId="18b610ae0a59bc4e" providerId="LiveId" clId="{F4013A5F-AEB2-44FF-8E36-A0BAB30DB219}" dt="2021-01-14T21:13:42.920" v="1414" actId="20577"/>
          <ac:spMkLst>
            <pc:docMk/>
            <pc:sldMk cId="57781302" sldId="1176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21:13:36.912" v="1386" actId="20577"/>
          <ac:spMkLst>
            <pc:docMk/>
            <pc:sldMk cId="57781302" sldId="1176"/>
            <ac:spMk id="13" creationId="{19F913DF-AE4A-40D4-99AB-1A89811F6901}"/>
          </ac:spMkLst>
        </pc:spChg>
      </pc:sldChg>
      <pc:sldChg chg="add del">
        <pc:chgData name="Scott Kay" userId="18b610ae0a59bc4e" providerId="LiveId" clId="{F4013A5F-AEB2-44FF-8E36-A0BAB30DB219}" dt="2021-01-14T22:00:07.747" v="1690" actId="47"/>
        <pc:sldMkLst>
          <pc:docMk/>
          <pc:sldMk cId="1022842726" sldId="1177"/>
        </pc:sldMkLst>
      </pc:sldChg>
      <pc:sldChg chg="delSp modSp add mod modTransition">
        <pc:chgData name="Scott Kay" userId="18b610ae0a59bc4e" providerId="LiveId" clId="{F4013A5F-AEB2-44FF-8E36-A0BAB30DB219}" dt="2021-01-15T04:36:00.327" v="2520" actId="403"/>
        <pc:sldMkLst>
          <pc:docMk/>
          <pc:sldMk cId="2889553211" sldId="1178"/>
        </pc:sldMkLst>
        <pc:spChg chg="mod">
          <ac:chgData name="Scott Kay" userId="18b610ae0a59bc4e" providerId="LiveId" clId="{F4013A5F-AEB2-44FF-8E36-A0BAB30DB219}" dt="2021-01-15T03:04:43.913" v="2283" actId="20577"/>
          <ac:spMkLst>
            <pc:docMk/>
            <pc:sldMk cId="2889553211" sldId="1178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4:36:00.327" v="2520" actId="403"/>
          <ac:spMkLst>
            <pc:docMk/>
            <pc:sldMk cId="2889553211" sldId="1178"/>
            <ac:spMk id="4" creationId="{E4FE21F0-D787-4902-A8E4-33D78E2057BD}"/>
          </ac:spMkLst>
        </pc:spChg>
        <pc:spChg chg="del">
          <ac:chgData name="Scott Kay" userId="18b610ae0a59bc4e" providerId="LiveId" clId="{F4013A5F-AEB2-44FF-8E36-A0BAB30DB219}" dt="2021-01-14T21:58:24.549" v="1671" actId="478"/>
          <ac:spMkLst>
            <pc:docMk/>
            <pc:sldMk cId="2889553211" sldId="1178"/>
            <ac:spMk id="12" creationId="{E07DCB4C-5233-4D72-ACFD-4325F38E8E42}"/>
          </ac:spMkLst>
        </pc:spChg>
        <pc:picChg chg="del">
          <ac:chgData name="Scott Kay" userId="18b610ae0a59bc4e" providerId="LiveId" clId="{F4013A5F-AEB2-44FF-8E36-A0BAB30DB219}" dt="2021-01-14T21:58:24.549" v="1671" actId="478"/>
          <ac:picMkLst>
            <pc:docMk/>
            <pc:sldMk cId="2889553211" sldId="1178"/>
            <ac:picMk id="6" creationId="{87935599-0FF4-40DB-B140-89413CF7C884}"/>
          </ac:picMkLst>
        </pc:picChg>
        <pc:picChg chg="del">
          <ac:chgData name="Scott Kay" userId="18b610ae0a59bc4e" providerId="LiveId" clId="{F4013A5F-AEB2-44FF-8E36-A0BAB30DB219}" dt="2021-01-14T21:58:24.549" v="1671" actId="478"/>
          <ac:picMkLst>
            <pc:docMk/>
            <pc:sldMk cId="2889553211" sldId="1178"/>
            <ac:picMk id="10" creationId="{3B398463-343E-4929-91CF-29EEDC186032}"/>
          </ac:picMkLst>
        </pc:picChg>
      </pc:sldChg>
      <pc:sldChg chg="modSp add mod modTransition">
        <pc:chgData name="Scott Kay" userId="18b610ae0a59bc4e" providerId="LiveId" clId="{F4013A5F-AEB2-44FF-8E36-A0BAB30DB219}" dt="2021-01-15T04:47:51.709" v="2538" actId="207"/>
        <pc:sldMkLst>
          <pc:docMk/>
          <pc:sldMk cId="675378242" sldId="1179"/>
        </pc:sldMkLst>
        <pc:spChg chg="mod">
          <ac:chgData name="Scott Kay" userId="18b610ae0a59bc4e" providerId="LiveId" clId="{F4013A5F-AEB2-44FF-8E36-A0BAB30DB219}" dt="2021-01-15T04:47:51.709" v="2538" actId="207"/>
          <ac:spMkLst>
            <pc:docMk/>
            <pc:sldMk cId="675378242" sldId="1179"/>
            <ac:spMk id="5" creationId="{6DF54BED-D9D8-423F-A360-A65CF4D68AC3}"/>
          </ac:spMkLst>
        </pc:sp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1747471808" sldId="1180"/>
        </pc:sldMkLst>
        <pc:spChg chg="mod">
          <ac:chgData name="Scott Kay" userId="18b610ae0a59bc4e" providerId="LiveId" clId="{F4013A5F-AEB2-44FF-8E36-A0BAB30DB219}" dt="2021-01-14T22:10:15.093" v="1765" actId="1036"/>
          <ac:spMkLst>
            <pc:docMk/>
            <pc:sldMk cId="1747471808" sldId="1180"/>
            <ac:spMk id="5" creationId="{6DF54BED-D9D8-423F-A360-A65CF4D68AC3}"/>
          </ac:spMkLst>
        </pc:spChg>
      </pc:sldChg>
      <pc:sldChg chg="addSp delSp modSp add mod modTransition">
        <pc:chgData name="Scott Kay" userId="18b610ae0a59bc4e" providerId="LiveId" clId="{F4013A5F-AEB2-44FF-8E36-A0BAB30DB219}" dt="2021-01-15T05:31:22.711" v="3169" actId="207"/>
        <pc:sldMkLst>
          <pc:docMk/>
          <pc:sldMk cId="920309617" sldId="1181"/>
        </pc:sldMkLst>
        <pc:spChg chg="mod">
          <ac:chgData name="Scott Kay" userId="18b610ae0a59bc4e" providerId="LiveId" clId="{F4013A5F-AEB2-44FF-8E36-A0BAB30DB219}" dt="2021-01-15T05:08:01.716" v="2767" actId="20577"/>
          <ac:spMkLst>
            <pc:docMk/>
            <pc:sldMk cId="920309617" sldId="1181"/>
            <ac:spMk id="2" creationId="{4D997CC1-CCF5-4788-AEAF-DD5D30175989}"/>
          </ac:spMkLst>
        </pc:spChg>
        <pc:spChg chg="add del">
          <ac:chgData name="Scott Kay" userId="18b610ae0a59bc4e" providerId="LiveId" clId="{F4013A5F-AEB2-44FF-8E36-A0BAB30DB219}" dt="2021-01-15T05:08:07.297" v="2769" actId="478"/>
          <ac:spMkLst>
            <pc:docMk/>
            <pc:sldMk cId="920309617" sldId="1181"/>
            <ac:spMk id="5" creationId="{FFFE4ECF-1D76-4DE4-8C89-660ACE5F40E1}"/>
          </ac:spMkLst>
        </pc:spChg>
        <pc:spChg chg="add mod">
          <ac:chgData name="Scott Kay" userId="18b610ae0a59bc4e" providerId="LiveId" clId="{F4013A5F-AEB2-44FF-8E36-A0BAB30DB219}" dt="2021-01-15T05:31:22.711" v="3169" actId="207"/>
          <ac:spMkLst>
            <pc:docMk/>
            <pc:sldMk cId="920309617" sldId="1181"/>
            <ac:spMk id="6" creationId="{B8FCE3D2-9F24-4802-9FE6-C9BEF060BBDC}"/>
          </ac:spMkLst>
        </pc:spChg>
        <pc:spChg chg="mod">
          <ac:chgData name="Scott Kay" userId="18b610ae0a59bc4e" providerId="LiveId" clId="{F4013A5F-AEB2-44FF-8E36-A0BAB30DB219}" dt="2021-01-14T22:10:53.359" v="1788" actId="20577"/>
          <ac:spMkLst>
            <pc:docMk/>
            <pc:sldMk cId="920309617" sldId="1181"/>
            <ac:spMk id="8" creationId="{043AEBFD-2B1F-41C4-A8D3-75A6EF565A0A}"/>
          </ac:spMkLst>
        </pc:spChg>
      </pc:sldChg>
      <pc:sldChg chg="modSp add del mod">
        <pc:chgData name="Scott Kay" userId="18b610ae0a59bc4e" providerId="LiveId" clId="{F4013A5F-AEB2-44FF-8E36-A0BAB30DB219}" dt="2021-01-14T22:11:18.598" v="1825" actId="47"/>
        <pc:sldMkLst>
          <pc:docMk/>
          <pc:sldMk cId="967769159" sldId="1182"/>
        </pc:sldMkLst>
        <pc:spChg chg="mod">
          <ac:chgData name="Scott Kay" userId="18b610ae0a59bc4e" providerId="LiveId" clId="{F4013A5F-AEB2-44FF-8E36-A0BAB30DB219}" dt="2021-01-14T22:11:14.900" v="1824" actId="20577"/>
          <ac:spMkLst>
            <pc:docMk/>
            <pc:sldMk cId="967769159" sldId="1182"/>
            <ac:spMk id="2" creationId="{4D997CC1-CCF5-4788-AEAF-DD5D30175989}"/>
          </ac:spMkLst>
        </pc:spChg>
      </pc:sldChg>
      <pc:sldChg chg="add del">
        <pc:chgData name="Scott Kay" userId="18b610ae0a59bc4e" providerId="LiveId" clId="{F4013A5F-AEB2-44FF-8E36-A0BAB30DB219}" dt="2021-01-15T02:24:17.398" v="2050" actId="47"/>
        <pc:sldMkLst>
          <pc:docMk/>
          <pc:sldMk cId="2068706851" sldId="1182"/>
        </pc:sldMkLst>
      </pc:sldChg>
      <pc:sldChg chg="modSp new del mod">
        <pc:chgData name="Scott Kay" userId="18b610ae0a59bc4e" providerId="LiveId" clId="{F4013A5F-AEB2-44FF-8E36-A0BAB30DB219}" dt="2021-01-15T05:00:16.300" v="2674" actId="47"/>
        <pc:sldMkLst>
          <pc:docMk/>
          <pc:sldMk cId="2607478926" sldId="1182"/>
        </pc:sldMkLst>
        <pc:spChg chg="mod">
          <ac:chgData name="Scott Kay" userId="18b610ae0a59bc4e" providerId="LiveId" clId="{F4013A5F-AEB2-44FF-8E36-A0BAB30DB219}" dt="2021-01-15T04:51:58.959" v="2572" actId="20577"/>
          <ac:spMkLst>
            <pc:docMk/>
            <pc:sldMk cId="2607478926" sldId="1182"/>
            <ac:spMk id="3" creationId="{5E698875-AD78-4282-BE7E-F45BA8D826D7}"/>
          </ac:spMkLst>
        </pc:spChg>
      </pc:sldChg>
      <pc:sldChg chg="add del setBg">
        <pc:chgData name="Scott Kay" userId="18b610ae0a59bc4e" providerId="LiveId" clId="{F4013A5F-AEB2-44FF-8E36-A0BAB30DB219}" dt="2021-01-15T02:24:28.992" v="2052" actId="47"/>
        <pc:sldMkLst>
          <pc:docMk/>
          <pc:sldMk cId="3809995943" sldId="1182"/>
        </pc:sldMkLst>
      </pc:sldChg>
      <pc:sldChg chg="modSp add mod">
        <pc:chgData name="Scott Kay" userId="18b610ae0a59bc4e" providerId="LiveId" clId="{F4013A5F-AEB2-44FF-8E36-A0BAB30DB219}" dt="2021-01-15T04:58:38.729" v="2654" actId="404"/>
        <pc:sldMkLst>
          <pc:docMk/>
          <pc:sldMk cId="1084558119" sldId="1183"/>
        </pc:sldMkLst>
        <pc:spChg chg="mod">
          <ac:chgData name="Scott Kay" userId="18b610ae0a59bc4e" providerId="LiveId" clId="{F4013A5F-AEB2-44FF-8E36-A0BAB30DB219}" dt="2021-01-15T04:57:46.979" v="2633" actId="20577"/>
          <ac:spMkLst>
            <pc:docMk/>
            <pc:sldMk cId="1084558119" sldId="1183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4:58:38.729" v="2654" actId="404"/>
          <ac:spMkLst>
            <pc:docMk/>
            <pc:sldMk cId="1084558119" sldId="1183"/>
            <ac:spMk id="4" creationId="{C8716EDD-3CB3-4095-A776-6744A4958180}"/>
          </ac:spMkLst>
        </pc:spChg>
      </pc:sldChg>
      <pc:sldChg chg="modSp add mod">
        <pc:chgData name="Scott Kay" userId="18b610ae0a59bc4e" providerId="LiveId" clId="{F4013A5F-AEB2-44FF-8E36-A0BAB30DB219}" dt="2021-01-15T05:06:54.081" v="2751" actId="20577"/>
        <pc:sldMkLst>
          <pc:docMk/>
          <pc:sldMk cId="554160176" sldId="1184"/>
        </pc:sldMkLst>
        <pc:spChg chg="mod">
          <ac:chgData name="Scott Kay" userId="18b610ae0a59bc4e" providerId="LiveId" clId="{F4013A5F-AEB2-44FF-8E36-A0BAB30DB219}" dt="2021-01-15T05:06:54.081" v="2751" actId="20577"/>
          <ac:spMkLst>
            <pc:docMk/>
            <pc:sldMk cId="554160176" sldId="1184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5:04:57.384" v="2706" actId="108"/>
          <ac:spMkLst>
            <pc:docMk/>
            <pc:sldMk cId="554160176" sldId="1184"/>
            <ac:spMk id="13" creationId="{EF35ED5E-6145-451A-BDE0-44F57B335145}"/>
          </ac:spMkLst>
        </pc:spChg>
      </pc:sldChg>
      <pc:sldChg chg="modSp add mod">
        <pc:chgData name="Scott Kay" userId="18b610ae0a59bc4e" providerId="LiveId" clId="{F4013A5F-AEB2-44FF-8E36-A0BAB30DB219}" dt="2021-01-15T05:06:57.944" v="2752"/>
        <pc:sldMkLst>
          <pc:docMk/>
          <pc:sldMk cId="1959292974" sldId="1185"/>
        </pc:sldMkLst>
        <pc:spChg chg="mod">
          <ac:chgData name="Scott Kay" userId="18b610ae0a59bc4e" providerId="LiveId" clId="{F4013A5F-AEB2-44FF-8E36-A0BAB30DB219}" dt="2021-01-15T05:06:57.944" v="2752"/>
          <ac:spMkLst>
            <pc:docMk/>
            <pc:sldMk cId="1959292974" sldId="1185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5:05:41.229" v="2724" actId="108"/>
          <ac:spMkLst>
            <pc:docMk/>
            <pc:sldMk cId="1959292974" sldId="1185"/>
            <ac:spMk id="13" creationId="{EF35ED5E-6145-451A-BDE0-44F57B335145}"/>
          </ac:spMkLst>
        </pc:spChg>
      </pc:sldChg>
      <pc:sldChg chg="modSp add mod">
        <pc:chgData name="Scott Kay" userId="18b610ae0a59bc4e" providerId="LiveId" clId="{F4013A5F-AEB2-44FF-8E36-A0BAB30DB219}" dt="2021-01-15T05:06:59.145" v="2753"/>
        <pc:sldMkLst>
          <pc:docMk/>
          <pc:sldMk cId="1429957857" sldId="1186"/>
        </pc:sldMkLst>
        <pc:spChg chg="mod">
          <ac:chgData name="Scott Kay" userId="18b610ae0a59bc4e" providerId="LiveId" clId="{F4013A5F-AEB2-44FF-8E36-A0BAB30DB219}" dt="2021-01-15T05:06:59.145" v="2753"/>
          <ac:spMkLst>
            <pc:docMk/>
            <pc:sldMk cId="1429957857" sldId="1186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5:05:57.835" v="2733" actId="5793"/>
          <ac:spMkLst>
            <pc:docMk/>
            <pc:sldMk cId="1429957857" sldId="1186"/>
            <ac:spMk id="13" creationId="{EF35ED5E-6145-451A-BDE0-44F57B335145}"/>
          </ac:spMkLst>
        </pc:spChg>
      </pc:sldChg>
      <pc:sldChg chg="addSp modSp add mod">
        <pc:chgData name="Scott Kay" userId="18b610ae0a59bc4e" providerId="LiveId" clId="{F4013A5F-AEB2-44FF-8E36-A0BAB30DB219}" dt="2021-01-15T05:29:21.770" v="3165" actId="207"/>
        <pc:sldMkLst>
          <pc:docMk/>
          <pc:sldMk cId="1119334609" sldId="1187"/>
        </pc:sldMkLst>
        <pc:spChg chg="mod">
          <ac:chgData name="Scott Kay" userId="18b610ae0a59bc4e" providerId="LiveId" clId="{F4013A5F-AEB2-44FF-8E36-A0BAB30DB219}" dt="2021-01-15T05:08:16.988" v="2789" actId="20577"/>
          <ac:spMkLst>
            <pc:docMk/>
            <pc:sldMk cId="1119334609" sldId="1187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5:29:21.770" v="3165" actId="207"/>
          <ac:spMkLst>
            <pc:docMk/>
            <pc:sldMk cId="1119334609" sldId="1187"/>
            <ac:spMk id="4" creationId="{C9809277-0B54-4571-99F1-43C50FC170D8}"/>
          </ac:spMkLst>
        </pc:spChg>
      </pc:sldChg>
      <pc:sldChg chg="addSp delSp modSp add mod">
        <pc:chgData name="Scott Kay" userId="18b610ae0a59bc4e" providerId="LiveId" clId="{F4013A5F-AEB2-44FF-8E36-A0BAB30DB219}" dt="2021-01-15T05:24:48.783" v="3094" actId="404"/>
        <pc:sldMkLst>
          <pc:docMk/>
          <pc:sldMk cId="1174043532" sldId="1188"/>
        </pc:sldMkLst>
        <pc:spChg chg="add del">
          <ac:chgData name="Scott Kay" userId="18b610ae0a59bc4e" providerId="LiveId" clId="{F4013A5F-AEB2-44FF-8E36-A0BAB30DB219}" dt="2021-01-15T05:22:23.942" v="2870"/>
          <ac:spMkLst>
            <pc:docMk/>
            <pc:sldMk cId="1174043532" sldId="1188"/>
            <ac:spMk id="3" creationId="{F03E89E9-0EBE-4CA6-BFB6-B6B02F31B085}"/>
          </ac:spMkLst>
        </pc:spChg>
        <pc:spChg chg="mod">
          <ac:chgData name="Scott Kay" userId="18b610ae0a59bc4e" providerId="LiveId" clId="{F4013A5F-AEB2-44FF-8E36-A0BAB30DB219}" dt="2021-01-15T05:24:48.783" v="3094" actId="404"/>
          <ac:spMkLst>
            <pc:docMk/>
            <pc:sldMk cId="1174043532" sldId="1188"/>
            <ac:spMk id="6" creationId="{B8FCE3D2-9F24-4802-9FE6-C9BEF060BBDC}"/>
          </ac:spMkLst>
        </pc:spChg>
      </pc:sldChg>
    </pc:docChg>
  </pc:docChgLst>
  <pc:docChgLst>
    <pc:chgData name="Scott Kay" userId="18b610ae0a59bc4e" providerId="LiveId" clId="{F08B535B-0A3F-46D6-94F6-E15A8BDDEEBE}"/>
    <pc:docChg chg="undo custSel addSld delSld modSld sldOrd">
      <pc:chgData name="Scott Kay" userId="18b610ae0a59bc4e" providerId="LiveId" clId="{F08B535B-0A3F-46D6-94F6-E15A8BDDEEBE}" dt="2022-11-11T00:03:34.907" v="720"/>
      <pc:docMkLst>
        <pc:docMk/>
      </pc:docMkLst>
      <pc:sldChg chg="modTransition">
        <pc:chgData name="Scott Kay" userId="18b610ae0a59bc4e" providerId="LiveId" clId="{F08B535B-0A3F-46D6-94F6-E15A8BDDEEBE}" dt="2022-11-10T23:42:10.853" v="700"/>
        <pc:sldMkLst>
          <pc:docMk/>
          <pc:sldMk cId="2614728453" sldId="570"/>
        </pc:sldMkLst>
      </pc:sldChg>
      <pc:sldChg chg="modTransition">
        <pc:chgData name="Scott Kay" userId="18b610ae0a59bc4e" providerId="LiveId" clId="{F08B535B-0A3F-46D6-94F6-E15A8BDDEEBE}" dt="2022-11-10T23:42:10.853" v="700"/>
        <pc:sldMkLst>
          <pc:docMk/>
          <pc:sldMk cId="3014585078" sldId="1139"/>
        </pc:sldMkLst>
      </pc:sldChg>
      <pc:sldChg chg="modSp mod modTransition">
        <pc:chgData name="Scott Kay" userId="18b610ae0a59bc4e" providerId="LiveId" clId="{F08B535B-0A3F-46D6-94F6-E15A8BDDEEBE}" dt="2022-11-10T23:42:39.659" v="711" actId="20577"/>
        <pc:sldMkLst>
          <pc:docMk/>
          <pc:sldMk cId="128042691" sldId="1144"/>
        </pc:sldMkLst>
        <pc:spChg chg="mod">
          <ac:chgData name="Scott Kay" userId="18b610ae0a59bc4e" providerId="LiveId" clId="{F08B535B-0A3F-46D6-94F6-E15A8BDDEEBE}" dt="2022-11-10T23:42:39.659" v="711" actId="20577"/>
          <ac:spMkLst>
            <pc:docMk/>
            <pc:sldMk cId="128042691" sldId="1144"/>
            <ac:spMk id="4" creationId="{03CF25F6-9F28-4ED0-8C04-698B189C292C}"/>
          </ac:spMkLst>
        </pc:spChg>
      </pc:sldChg>
      <pc:sldChg chg="modSp mod modTransition">
        <pc:chgData name="Scott Kay" userId="18b610ae0a59bc4e" providerId="LiveId" clId="{F08B535B-0A3F-46D6-94F6-E15A8BDDEEBE}" dt="2022-11-10T23:42:10.853" v="700"/>
        <pc:sldMkLst>
          <pc:docMk/>
          <pc:sldMk cId="1026194030" sldId="1149"/>
        </pc:sldMkLst>
        <pc:spChg chg="mod">
          <ac:chgData name="Scott Kay" userId="18b610ae0a59bc4e" providerId="LiveId" clId="{F08B535B-0A3F-46D6-94F6-E15A8BDDEEBE}" dt="2022-11-10T23:19:19.482" v="197" actId="20577"/>
          <ac:spMkLst>
            <pc:docMk/>
            <pc:sldMk cId="1026194030" sldId="1149"/>
            <ac:spMk id="2" creationId="{00000000-0000-0000-0000-000000000000}"/>
          </ac:spMkLst>
        </pc:spChg>
      </pc:sldChg>
      <pc:sldChg chg="modSp mod modTransition">
        <pc:chgData name="Scott Kay" userId="18b610ae0a59bc4e" providerId="LiveId" clId="{F08B535B-0A3F-46D6-94F6-E15A8BDDEEBE}" dt="2022-11-10T23:42:10.853" v="700"/>
        <pc:sldMkLst>
          <pc:docMk/>
          <pc:sldMk cId="2653870669" sldId="1150"/>
        </pc:sldMkLst>
        <pc:spChg chg="mod">
          <ac:chgData name="Scott Kay" userId="18b610ae0a59bc4e" providerId="LiveId" clId="{F08B535B-0A3F-46D6-94F6-E15A8BDDEEBE}" dt="2022-11-10T23:19:22.931" v="205" actId="20577"/>
          <ac:spMkLst>
            <pc:docMk/>
            <pc:sldMk cId="2653870669" sldId="1150"/>
            <ac:spMk id="2" creationId="{00000000-0000-0000-0000-000000000000}"/>
          </ac:spMkLst>
        </pc:spChg>
      </pc:sldChg>
      <pc:sldChg chg="add del ord modTransition">
        <pc:chgData name="Scott Kay" userId="18b610ae0a59bc4e" providerId="LiveId" clId="{F08B535B-0A3F-46D6-94F6-E15A8BDDEEBE}" dt="2022-11-11T00:03:34.907" v="720"/>
        <pc:sldMkLst>
          <pc:docMk/>
          <pc:sldMk cId="3730495634" sldId="1156"/>
        </pc:sldMkLst>
      </pc:sldChg>
      <pc:sldChg chg="modTransition">
        <pc:chgData name="Scott Kay" userId="18b610ae0a59bc4e" providerId="LiveId" clId="{F08B535B-0A3F-46D6-94F6-E15A8BDDEEBE}" dt="2022-11-10T23:42:10.853" v="700"/>
        <pc:sldMkLst>
          <pc:docMk/>
          <pc:sldMk cId="1212192139" sldId="1161"/>
        </pc:sldMkLst>
      </pc:sldChg>
      <pc:sldChg chg="modSp del">
        <pc:chgData name="Scott Kay" userId="18b610ae0a59bc4e" providerId="LiveId" clId="{F08B535B-0A3F-46D6-94F6-E15A8BDDEEBE}" dt="2022-11-10T23:19:39.732" v="206" actId="47"/>
        <pc:sldMkLst>
          <pc:docMk/>
          <pc:sldMk cId="1673350610" sldId="1162"/>
        </pc:sldMkLst>
        <pc:spChg chg="mod">
          <ac:chgData name="Scott Kay" userId="18b610ae0a59bc4e" providerId="LiveId" clId="{F08B535B-0A3F-46D6-94F6-E15A8BDDEEBE}" dt="2022-11-10T03:28:27.576" v="1" actId="1076"/>
          <ac:spMkLst>
            <pc:docMk/>
            <pc:sldMk cId="1673350610" sldId="1162"/>
            <ac:spMk id="17" creationId="{165DFC0B-B31F-47EB-86D9-2643CF0EF0CF}"/>
          </ac:spMkLst>
        </pc:spChg>
        <pc:grpChg chg="mod">
          <ac:chgData name="Scott Kay" userId="18b610ae0a59bc4e" providerId="LiveId" clId="{F08B535B-0A3F-46D6-94F6-E15A8BDDEEBE}" dt="2022-11-10T03:28:27.576" v="1" actId="1076"/>
          <ac:grpSpMkLst>
            <pc:docMk/>
            <pc:sldMk cId="1673350610" sldId="1162"/>
            <ac:grpSpMk id="37" creationId="{F5899448-0B37-4949-926A-643FCD055E2E}"/>
          </ac:grpSpMkLst>
        </pc:grpChg>
        <pc:picChg chg="mod">
          <ac:chgData name="Scott Kay" userId="18b610ae0a59bc4e" providerId="LiveId" clId="{F08B535B-0A3F-46D6-94F6-E15A8BDDEEBE}" dt="2022-11-10T03:28:26.841" v="0" actId="1076"/>
          <ac:picMkLst>
            <pc:docMk/>
            <pc:sldMk cId="1673350610" sldId="1162"/>
            <ac:picMk id="1026" creationId="{83E77FE3-C197-4F73-8093-1BC26ED95A56}"/>
          </ac:picMkLst>
        </pc:picChg>
        <pc:picChg chg="mod">
          <ac:chgData name="Scott Kay" userId="18b610ae0a59bc4e" providerId="LiveId" clId="{F08B535B-0A3F-46D6-94F6-E15A8BDDEEBE}" dt="2022-11-10T03:28:27.576" v="1" actId="1076"/>
          <ac:picMkLst>
            <pc:docMk/>
            <pc:sldMk cId="1673350610" sldId="1162"/>
            <ac:picMk id="1028" creationId="{8E4FF439-164C-4122-B25E-33350BD88078}"/>
          </ac:picMkLst>
        </pc:picChg>
      </pc:sldChg>
      <pc:sldChg chg="del">
        <pc:chgData name="Scott Kay" userId="18b610ae0a59bc4e" providerId="LiveId" clId="{F08B535B-0A3F-46D6-94F6-E15A8BDDEEBE}" dt="2022-11-10T03:28:31.357" v="2" actId="2696"/>
        <pc:sldMkLst>
          <pc:docMk/>
          <pc:sldMk cId="4143586264" sldId="1163"/>
        </pc:sldMkLst>
      </pc:sldChg>
      <pc:sldChg chg="addSp modSp mod modTransition">
        <pc:chgData name="Scott Kay" userId="18b610ae0a59bc4e" providerId="LiveId" clId="{F08B535B-0A3F-46D6-94F6-E15A8BDDEEBE}" dt="2022-11-10T23:43:29.940" v="712" actId="1035"/>
        <pc:sldMkLst>
          <pc:docMk/>
          <pc:sldMk cId="1339614338" sldId="1164"/>
        </pc:sldMkLst>
        <pc:spChg chg="add mod">
          <ac:chgData name="Scott Kay" userId="18b610ae0a59bc4e" providerId="LiveId" clId="{F08B535B-0A3F-46D6-94F6-E15A8BDDEEBE}" dt="2022-11-10T23:20:01.348" v="207"/>
          <ac:spMkLst>
            <pc:docMk/>
            <pc:sldMk cId="1339614338" sldId="1164"/>
            <ac:spMk id="2" creationId="{17C9B935-9951-CAF4-32F7-192863018D00}"/>
          </ac:spMkLst>
        </pc:spChg>
        <pc:spChg chg="mod">
          <ac:chgData name="Scott Kay" userId="18b610ae0a59bc4e" providerId="LiveId" clId="{F08B535B-0A3F-46D6-94F6-E15A8BDDEEBE}" dt="2022-11-10T23:43:29.940" v="712" actId="1035"/>
          <ac:spMkLst>
            <pc:docMk/>
            <pc:sldMk cId="1339614338" sldId="1164"/>
            <ac:spMk id="3" creationId="{6ED1A9C4-BE9F-8B47-13DF-9E15FFFA0699}"/>
          </ac:spMkLst>
        </pc:spChg>
        <pc:spChg chg="add mod">
          <ac:chgData name="Scott Kay" userId="18b610ae0a59bc4e" providerId="LiveId" clId="{F08B535B-0A3F-46D6-94F6-E15A8BDDEEBE}" dt="2022-11-10T23:20:12.748" v="212" actId="20577"/>
          <ac:spMkLst>
            <pc:docMk/>
            <pc:sldMk cId="1339614338" sldId="1164"/>
            <ac:spMk id="4" creationId="{E464938C-F995-A2FE-00DC-33E79A92875D}"/>
          </ac:spMkLst>
        </pc:spChg>
        <pc:picChg chg="add mod">
          <ac:chgData name="Scott Kay" userId="18b610ae0a59bc4e" providerId="LiveId" clId="{F08B535B-0A3F-46D6-94F6-E15A8BDDEEBE}" dt="2022-11-10T23:26:30.730" v="253" actId="12788"/>
          <ac:picMkLst>
            <pc:docMk/>
            <pc:sldMk cId="1339614338" sldId="1164"/>
            <ac:picMk id="6" creationId="{50A29006-0523-239B-AE8E-A48C014621F9}"/>
          </ac:picMkLst>
        </pc:picChg>
      </pc:sldChg>
      <pc:sldChg chg="addSp delSp modSp add del mod modAnim">
        <pc:chgData name="Scott Kay" userId="18b610ae0a59bc4e" providerId="LiveId" clId="{F08B535B-0A3F-46D6-94F6-E15A8BDDEEBE}" dt="2022-11-10T23:26:45.714" v="254" actId="47"/>
        <pc:sldMkLst>
          <pc:docMk/>
          <pc:sldMk cId="84241873" sldId="1165"/>
        </pc:sldMkLst>
        <pc:spChg chg="mod">
          <ac:chgData name="Scott Kay" userId="18b610ae0a59bc4e" providerId="LiveId" clId="{F08B535B-0A3F-46D6-94F6-E15A8BDDEEBE}" dt="2022-11-10T03:29:07.010" v="21" actId="20577"/>
          <ac:spMkLst>
            <pc:docMk/>
            <pc:sldMk cId="84241873" sldId="1165"/>
            <ac:spMk id="3" creationId="{5F501370-90F0-21DF-FC6E-576A734BD462}"/>
          </ac:spMkLst>
        </pc:spChg>
        <pc:spChg chg="add mod">
          <ac:chgData name="Scott Kay" userId="18b610ae0a59bc4e" providerId="LiveId" clId="{F08B535B-0A3F-46D6-94F6-E15A8BDDEEBE}" dt="2022-11-10T03:29:22.865" v="69" actId="20577"/>
          <ac:spMkLst>
            <pc:docMk/>
            <pc:sldMk cId="84241873" sldId="1165"/>
            <ac:spMk id="4" creationId="{E38BFDF9-C02E-900B-092F-5BD632746A6A}"/>
          </ac:spMkLst>
        </pc:spChg>
        <pc:grpChg chg="del">
          <ac:chgData name="Scott Kay" userId="18b610ae0a59bc4e" providerId="LiveId" clId="{F08B535B-0A3F-46D6-94F6-E15A8BDDEEBE}" dt="2022-11-10T03:28:43.942" v="4" actId="478"/>
          <ac:grpSpMkLst>
            <pc:docMk/>
            <pc:sldMk cId="84241873" sldId="1165"/>
            <ac:grpSpMk id="37" creationId="{F5899448-0B37-4949-926A-643FCD055E2E}"/>
          </ac:grpSpMkLst>
        </pc:grpChg>
        <pc:picChg chg="del">
          <ac:chgData name="Scott Kay" userId="18b610ae0a59bc4e" providerId="LiveId" clId="{F08B535B-0A3F-46D6-94F6-E15A8BDDEEBE}" dt="2022-11-10T03:28:43.942" v="4" actId="478"/>
          <ac:picMkLst>
            <pc:docMk/>
            <pc:sldMk cId="84241873" sldId="1165"/>
            <ac:picMk id="1026" creationId="{83E77FE3-C197-4F73-8093-1BC26ED95A56}"/>
          </ac:picMkLst>
        </pc:picChg>
      </pc:sldChg>
      <pc:sldChg chg="modSp add del mod">
        <pc:chgData name="Scott Kay" userId="18b610ae0a59bc4e" providerId="LiveId" clId="{F08B535B-0A3F-46D6-94F6-E15A8BDDEEBE}" dt="2022-11-10T03:47:54.147" v="189" actId="47"/>
        <pc:sldMkLst>
          <pc:docMk/>
          <pc:sldMk cId="3923564270" sldId="1166"/>
        </pc:sldMkLst>
        <pc:spChg chg="mod">
          <ac:chgData name="Scott Kay" userId="18b610ae0a59bc4e" providerId="LiveId" clId="{F08B535B-0A3F-46D6-94F6-E15A8BDDEEBE}" dt="2022-11-10T03:29:32.307" v="87" actId="20577"/>
          <ac:spMkLst>
            <pc:docMk/>
            <pc:sldMk cId="3923564270" sldId="1166"/>
            <ac:spMk id="3" creationId="{5F501370-90F0-21DF-FC6E-576A734BD462}"/>
          </ac:spMkLst>
        </pc:spChg>
        <pc:spChg chg="mod">
          <ac:chgData name="Scott Kay" userId="18b610ae0a59bc4e" providerId="LiveId" clId="{F08B535B-0A3F-46D6-94F6-E15A8BDDEEBE}" dt="2022-11-10T03:29:39.642" v="106" actId="20577"/>
          <ac:spMkLst>
            <pc:docMk/>
            <pc:sldMk cId="3923564270" sldId="1166"/>
            <ac:spMk id="4" creationId="{E38BFDF9-C02E-900B-092F-5BD632746A6A}"/>
          </ac:spMkLst>
        </pc:spChg>
      </pc:sldChg>
      <pc:sldChg chg="addSp delSp modSp add del mod ord modTransition">
        <pc:chgData name="Scott Kay" userId="18b610ae0a59bc4e" providerId="LiveId" clId="{F08B535B-0A3F-46D6-94F6-E15A8BDDEEBE}" dt="2022-11-11T00:02:50.074" v="714" actId="47"/>
        <pc:sldMkLst>
          <pc:docMk/>
          <pc:sldMk cId="3372738295" sldId="1167"/>
        </pc:sldMkLst>
        <pc:spChg chg="mod">
          <ac:chgData name="Scott Kay" userId="18b610ae0a59bc4e" providerId="LiveId" clId="{F08B535B-0A3F-46D6-94F6-E15A8BDDEEBE}" dt="2022-11-10T23:43:48.249" v="713" actId="207"/>
          <ac:spMkLst>
            <pc:docMk/>
            <pc:sldMk cId="3372738295" sldId="1167"/>
            <ac:spMk id="2" creationId="{96A89897-A885-DA02-F378-3BCCBACF643B}"/>
          </ac:spMkLst>
        </pc:spChg>
        <pc:spChg chg="mod">
          <ac:chgData name="Scott Kay" userId="18b610ae0a59bc4e" providerId="LiveId" clId="{F08B535B-0A3F-46D6-94F6-E15A8BDDEEBE}" dt="2022-11-10T23:28:10.776" v="308" actId="20577"/>
          <ac:spMkLst>
            <pc:docMk/>
            <pc:sldMk cId="3372738295" sldId="1167"/>
            <ac:spMk id="3" creationId="{5F501370-90F0-21DF-FC6E-576A734BD462}"/>
          </ac:spMkLst>
        </pc:spChg>
        <pc:spChg chg="del mod">
          <ac:chgData name="Scott Kay" userId="18b610ae0a59bc4e" providerId="LiveId" clId="{F08B535B-0A3F-46D6-94F6-E15A8BDDEEBE}" dt="2022-11-10T23:30:56.635" v="315" actId="478"/>
          <ac:spMkLst>
            <pc:docMk/>
            <pc:sldMk cId="3372738295" sldId="1167"/>
            <ac:spMk id="4" creationId="{E38BFDF9-C02E-900B-092F-5BD632746A6A}"/>
          </ac:spMkLst>
        </pc:spChg>
        <pc:spChg chg="add mod">
          <ac:chgData name="Scott Kay" userId="18b610ae0a59bc4e" providerId="LiveId" clId="{F08B535B-0A3F-46D6-94F6-E15A8BDDEEBE}" dt="2022-11-10T23:34:59.199" v="533" actId="20577"/>
          <ac:spMkLst>
            <pc:docMk/>
            <pc:sldMk cId="3372738295" sldId="1167"/>
            <ac:spMk id="5" creationId="{736753DA-D260-F77B-BC1B-D02ABC6EC9B3}"/>
          </ac:spMkLst>
        </pc:spChg>
      </pc:sldChg>
      <pc:sldChg chg="modSp add del mod">
        <pc:chgData name="Scott Kay" userId="18b610ae0a59bc4e" providerId="LiveId" clId="{F08B535B-0A3F-46D6-94F6-E15A8BDDEEBE}" dt="2022-11-10T03:30:19.689" v="140" actId="47"/>
        <pc:sldMkLst>
          <pc:docMk/>
          <pc:sldMk cId="732710593" sldId="1168"/>
        </pc:sldMkLst>
        <pc:spChg chg="mod">
          <ac:chgData name="Scott Kay" userId="18b610ae0a59bc4e" providerId="LiveId" clId="{F08B535B-0A3F-46D6-94F6-E15A8BDDEEBE}" dt="2022-11-10T03:30:07.101" v="137" actId="20577"/>
          <ac:spMkLst>
            <pc:docMk/>
            <pc:sldMk cId="732710593" sldId="1168"/>
            <ac:spMk id="3" creationId="{5F501370-90F0-21DF-FC6E-576A734BD462}"/>
          </ac:spMkLst>
        </pc:spChg>
        <pc:spChg chg="mod">
          <ac:chgData name="Scott Kay" userId="18b610ae0a59bc4e" providerId="LiveId" clId="{F08B535B-0A3F-46D6-94F6-E15A8BDDEEBE}" dt="2022-11-10T03:30:17.172" v="139" actId="1076"/>
          <ac:spMkLst>
            <pc:docMk/>
            <pc:sldMk cId="732710593" sldId="1168"/>
            <ac:spMk id="4" creationId="{E38BFDF9-C02E-900B-092F-5BD632746A6A}"/>
          </ac:spMkLst>
        </pc:spChg>
      </pc:sldChg>
      <pc:sldChg chg="modSp add del mod">
        <pc:chgData name="Scott Kay" userId="18b610ae0a59bc4e" providerId="LiveId" clId="{F08B535B-0A3F-46D6-94F6-E15A8BDDEEBE}" dt="2022-11-10T23:26:47.357" v="255" actId="47"/>
        <pc:sldMkLst>
          <pc:docMk/>
          <pc:sldMk cId="3764122453" sldId="1168"/>
        </pc:sldMkLst>
        <pc:spChg chg="mod">
          <ac:chgData name="Scott Kay" userId="18b610ae0a59bc4e" providerId="LiveId" clId="{F08B535B-0A3F-46D6-94F6-E15A8BDDEEBE}" dt="2022-11-10T03:31:03.483" v="158" actId="20577"/>
          <ac:spMkLst>
            <pc:docMk/>
            <pc:sldMk cId="3764122453" sldId="1168"/>
            <ac:spMk id="4" creationId="{E38BFDF9-C02E-900B-092F-5BD632746A6A}"/>
          </ac:spMkLst>
        </pc:spChg>
      </pc:sldChg>
      <pc:sldChg chg="modSp add del mod modTransition">
        <pc:chgData name="Scott Kay" userId="18b610ae0a59bc4e" providerId="LiveId" clId="{F08B535B-0A3F-46D6-94F6-E15A8BDDEEBE}" dt="2022-11-10T23:42:30.475" v="701" actId="47"/>
        <pc:sldMkLst>
          <pc:docMk/>
          <pc:sldMk cId="4121288000" sldId="1169"/>
        </pc:sldMkLst>
        <pc:spChg chg="mod">
          <ac:chgData name="Scott Kay" userId="18b610ae0a59bc4e" providerId="LiveId" clId="{F08B535B-0A3F-46D6-94F6-E15A8BDDEEBE}" dt="2022-11-10T03:31:28.767" v="184" actId="20577"/>
          <ac:spMkLst>
            <pc:docMk/>
            <pc:sldMk cId="4121288000" sldId="1169"/>
            <ac:spMk id="3" creationId="{5F501370-90F0-21DF-FC6E-576A734BD462}"/>
          </ac:spMkLst>
        </pc:spChg>
        <pc:spChg chg="mod">
          <ac:chgData name="Scott Kay" userId="18b610ae0a59bc4e" providerId="LiveId" clId="{F08B535B-0A3F-46D6-94F6-E15A8BDDEEBE}" dt="2022-11-10T03:31:33.059" v="188" actId="20577"/>
          <ac:spMkLst>
            <pc:docMk/>
            <pc:sldMk cId="4121288000" sldId="1169"/>
            <ac:spMk id="4" creationId="{E38BFDF9-C02E-900B-092F-5BD632746A6A}"/>
          </ac:spMkLst>
        </pc:spChg>
      </pc:sldChg>
      <pc:sldChg chg="add del modTransition">
        <pc:chgData name="Scott Kay" userId="18b610ae0a59bc4e" providerId="LiveId" clId="{F08B535B-0A3F-46D6-94F6-E15A8BDDEEBE}" dt="2022-11-10T23:42:30.475" v="701" actId="47"/>
        <pc:sldMkLst>
          <pc:docMk/>
          <pc:sldMk cId="3991361308" sldId="1170"/>
        </pc:sldMkLst>
      </pc:sldChg>
      <pc:sldChg chg="addSp modSp add del mod ord modTransition modAnim">
        <pc:chgData name="Scott Kay" userId="18b610ae0a59bc4e" providerId="LiveId" clId="{F08B535B-0A3F-46D6-94F6-E15A8BDDEEBE}" dt="2022-11-10T23:42:35.499" v="706" actId="47"/>
        <pc:sldMkLst>
          <pc:docMk/>
          <pc:sldMk cId="1952944809" sldId="1171"/>
        </pc:sldMkLst>
        <pc:spChg chg="add mod">
          <ac:chgData name="Scott Kay" userId="18b610ae0a59bc4e" providerId="LiveId" clId="{F08B535B-0A3F-46D6-94F6-E15A8BDDEEBE}" dt="2022-11-10T23:35:36.962" v="546" actId="14100"/>
          <ac:spMkLst>
            <pc:docMk/>
            <pc:sldMk cId="1952944809" sldId="1171"/>
            <ac:spMk id="4" creationId="{A655F004-7311-BD42-E785-63F1DB4507B3}"/>
          </ac:spMkLst>
        </pc:spChg>
        <pc:spChg chg="mod">
          <ac:chgData name="Scott Kay" userId="18b610ae0a59bc4e" providerId="LiveId" clId="{F08B535B-0A3F-46D6-94F6-E15A8BDDEEBE}" dt="2022-11-10T23:35:09.559" v="541" actId="20577"/>
          <ac:spMkLst>
            <pc:docMk/>
            <pc:sldMk cId="1952944809" sldId="1171"/>
            <ac:spMk id="5" creationId="{736753DA-D260-F77B-BC1B-D02ABC6EC9B3}"/>
          </ac:spMkLst>
        </pc:spChg>
      </pc:sldChg>
      <pc:sldChg chg="addSp modSp add del mod ord modTransition modAnim">
        <pc:chgData name="Scott Kay" userId="18b610ae0a59bc4e" providerId="LiveId" clId="{F08B535B-0A3F-46D6-94F6-E15A8BDDEEBE}" dt="2022-11-10T23:42:36.215" v="707" actId="47"/>
        <pc:sldMkLst>
          <pc:docMk/>
          <pc:sldMk cId="2879182202" sldId="1172"/>
        </pc:sldMkLst>
        <pc:spChg chg="mod">
          <ac:chgData name="Scott Kay" userId="18b610ae0a59bc4e" providerId="LiveId" clId="{F08B535B-0A3F-46D6-94F6-E15A8BDDEEBE}" dt="2022-11-10T23:36:53.835" v="582" actId="20577"/>
          <ac:spMkLst>
            <pc:docMk/>
            <pc:sldMk cId="2879182202" sldId="1172"/>
            <ac:spMk id="3" creationId="{5F501370-90F0-21DF-FC6E-576A734BD462}"/>
          </ac:spMkLst>
        </pc:spChg>
        <pc:spChg chg="add mod">
          <ac:chgData name="Scott Kay" userId="18b610ae0a59bc4e" providerId="LiveId" clId="{F08B535B-0A3F-46D6-94F6-E15A8BDDEEBE}" dt="2022-11-10T23:41:09.459" v="692" actId="1036"/>
          <ac:spMkLst>
            <pc:docMk/>
            <pc:sldMk cId="2879182202" sldId="1172"/>
            <ac:spMk id="4" creationId="{4FB38CB6-C6BD-1C55-ACC8-34991A7841FB}"/>
          </ac:spMkLst>
        </pc:spChg>
        <pc:spChg chg="mod">
          <ac:chgData name="Scott Kay" userId="18b610ae0a59bc4e" providerId="LiveId" clId="{F08B535B-0A3F-46D6-94F6-E15A8BDDEEBE}" dt="2022-11-10T23:40:16.708" v="643" actId="20577"/>
          <ac:spMkLst>
            <pc:docMk/>
            <pc:sldMk cId="2879182202" sldId="1172"/>
            <ac:spMk id="5" creationId="{736753DA-D260-F77B-BC1B-D02ABC6EC9B3}"/>
          </ac:spMkLst>
        </pc:spChg>
        <pc:spChg chg="add mod">
          <ac:chgData name="Scott Kay" userId="18b610ae0a59bc4e" providerId="LiveId" clId="{F08B535B-0A3F-46D6-94F6-E15A8BDDEEBE}" dt="2022-11-10T23:41:17.561" v="693" actId="465"/>
          <ac:spMkLst>
            <pc:docMk/>
            <pc:sldMk cId="2879182202" sldId="1172"/>
            <ac:spMk id="6" creationId="{72CA7048-9EB1-8472-879B-08924DD45C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71AD-5EB3-4A12-903B-F7528DD29D4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18A07-AB31-48D1-BB73-C30E2BF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Gopher Credit: https://github.com/egonelbre/gophers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37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83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336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750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6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256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310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471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182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240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64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8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47750"/>
            <a:ext cx="8915400" cy="396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F7A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165FBC-C28F-FB79-1A39-A36C2BB3EE7F}"/>
              </a:ext>
            </a:extLst>
          </p:cNvPr>
          <p:cNvSpPr txBox="1">
            <a:spLocks/>
          </p:cNvSpPr>
          <p:nvPr/>
        </p:nvSpPr>
        <p:spPr>
          <a:xfrm>
            <a:off x="1562100" y="601147"/>
            <a:ext cx="6019800" cy="113240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9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chemeClr val="bg1"/>
                </a:solidFill>
                <a:latin typeface="Architect" panose="020B0600000000020000" pitchFamily="34" charset="0"/>
              </a:rPr>
              <a:t>EVERYTHING</a:t>
            </a:r>
            <a:endParaRPr lang="en-US" sz="4800" dirty="0">
              <a:solidFill>
                <a:schemeClr val="bg1"/>
              </a:solidFill>
              <a:latin typeface="Architect" panose="020B0600000000020000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FE10C-2FA3-432F-9FCC-99044A5E73E3}"/>
              </a:ext>
            </a:extLst>
          </p:cNvPr>
          <p:cNvGrpSpPr/>
          <p:nvPr/>
        </p:nvGrpSpPr>
        <p:grpSpPr>
          <a:xfrm>
            <a:off x="2247901" y="2800350"/>
            <a:ext cx="4648199" cy="2209800"/>
            <a:chOff x="3200401" y="2419350"/>
            <a:chExt cx="4648199" cy="220980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67050AB3-84AA-D0F5-4DBD-0E9453891652}"/>
                </a:ext>
              </a:extLst>
            </p:cNvPr>
            <p:cNvSpPr txBox="1">
              <a:spLocks/>
            </p:cNvSpPr>
            <p:nvPr/>
          </p:nvSpPr>
          <p:spPr>
            <a:xfrm>
              <a:off x="5181600" y="2552700"/>
              <a:ext cx="2667000" cy="194045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5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>
                      <a:lumMod val="95000"/>
                    </a:schemeClr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3800" dirty="0">
                  <a:solidFill>
                    <a:schemeClr val="bg1"/>
                  </a:solidFill>
                  <a:latin typeface="Segoe UI "/>
                </a:rPr>
                <a:t>11</a:t>
              </a:r>
              <a:endParaRPr lang="en-US" sz="8800" dirty="0">
                <a:solidFill>
                  <a:schemeClr val="bg1"/>
                </a:solidFill>
                <a:latin typeface="Segoe UI 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CB6AA11-081F-3020-7E9E-DCCB66567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1" y="2419350"/>
              <a:ext cx="1963462" cy="2209800"/>
            </a:xfrm>
            <a:prstGeom prst="rect">
              <a:avLst/>
            </a:prstGeom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2F58F32B-16BC-E099-AC14-4814C00D6FBF}"/>
              </a:ext>
            </a:extLst>
          </p:cNvPr>
          <p:cNvSpPr txBox="1">
            <a:spLocks/>
          </p:cNvSpPr>
          <p:nvPr/>
        </p:nvSpPr>
        <p:spPr>
          <a:xfrm>
            <a:off x="2667000" y="2100976"/>
            <a:ext cx="3810000" cy="85177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95000"/>
                  </a:schemeClr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Segoe UI "/>
              </a:rPr>
              <a:t>NEW IN</a:t>
            </a:r>
            <a:endParaRPr lang="en-US" sz="2400" dirty="0">
              <a:solidFill>
                <a:schemeClr val="bg1"/>
              </a:solidFill>
              <a:latin typeface="Segoe UI 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1FAA87-5B83-4EC1-102E-78F70E4E6A88}"/>
              </a:ext>
            </a:extLst>
          </p:cNvPr>
          <p:cNvSpPr/>
          <p:nvPr/>
        </p:nvSpPr>
        <p:spPr>
          <a:xfrm>
            <a:off x="1143000" y="1104900"/>
            <a:ext cx="419100" cy="62448"/>
          </a:xfrm>
          <a:prstGeom prst="roundRect">
            <a:avLst>
              <a:gd name="adj" fmla="val 50000"/>
            </a:avLst>
          </a:prstGeom>
          <a:solidFill>
            <a:srgbClr val="F7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94DE76D-EFA2-22C1-C5AE-7DE3E44DDFF9}"/>
              </a:ext>
            </a:extLst>
          </p:cNvPr>
          <p:cNvSpPr/>
          <p:nvPr/>
        </p:nvSpPr>
        <p:spPr>
          <a:xfrm>
            <a:off x="7634316" y="1073676"/>
            <a:ext cx="419100" cy="62448"/>
          </a:xfrm>
          <a:prstGeom prst="roundRect">
            <a:avLst>
              <a:gd name="adj" fmla="val 50000"/>
            </a:avLst>
          </a:prstGeom>
          <a:solidFill>
            <a:srgbClr val="F7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A8D4D5E-9C44-279A-B76C-94F93706A651}"/>
              </a:ext>
            </a:extLst>
          </p:cNvPr>
          <p:cNvSpPr/>
          <p:nvPr/>
        </p:nvSpPr>
        <p:spPr>
          <a:xfrm rot="5400000">
            <a:off x="4634641" y="353398"/>
            <a:ext cx="419100" cy="62448"/>
          </a:xfrm>
          <a:prstGeom prst="roundRect">
            <a:avLst>
              <a:gd name="adj" fmla="val 50000"/>
            </a:avLst>
          </a:prstGeom>
          <a:solidFill>
            <a:srgbClr val="86E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186249-0749-3611-00B6-615D0F117E36}"/>
              </a:ext>
            </a:extLst>
          </p:cNvPr>
          <p:cNvSpPr/>
          <p:nvPr/>
        </p:nvSpPr>
        <p:spPr>
          <a:xfrm rot="5793596">
            <a:off x="3806202" y="1840525"/>
            <a:ext cx="419100" cy="62448"/>
          </a:xfrm>
          <a:prstGeom prst="roundRect">
            <a:avLst>
              <a:gd name="adj" fmla="val 50000"/>
            </a:avLst>
          </a:prstGeom>
          <a:solidFill>
            <a:srgbClr val="86E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B300BF-E98F-B6EC-FA60-482441D4DF00}"/>
              </a:ext>
            </a:extLst>
          </p:cNvPr>
          <p:cNvSpPr/>
          <p:nvPr/>
        </p:nvSpPr>
        <p:spPr>
          <a:xfrm rot="4966006">
            <a:off x="2874485" y="344157"/>
            <a:ext cx="419100" cy="62448"/>
          </a:xfrm>
          <a:prstGeom prst="roundRect">
            <a:avLst>
              <a:gd name="adj" fmla="val 50000"/>
            </a:avLst>
          </a:prstGeom>
          <a:solidFill>
            <a:srgbClr val="EDD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A6A94-7B2C-44AE-DF93-C70B47EE0DDB}"/>
              </a:ext>
            </a:extLst>
          </p:cNvPr>
          <p:cNvSpPr/>
          <p:nvPr/>
        </p:nvSpPr>
        <p:spPr>
          <a:xfrm rot="4964241">
            <a:off x="2060838" y="1850131"/>
            <a:ext cx="419100" cy="62448"/>
          </a:xfrm>
          <a:prstGeom prst="roundRect">
            <a:avLst>
              <a:gd name="adj" fmla="val 50000"/>
            </a:avLst>
          </a:prstGeom>
          <a:solidFill>
            <a:srgbClr val="86E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4151F6-D21B-8506-7797-8EA85BBB9589}"/>
              </a:ext>
            </a:extLst>
          </p:cNvPr>
          <p:cNvSpPr/>
          <p:nvPr/>
        </p:nvSpPr>
        <p:spPr>
          <a:xfrm rot="6094463">
            <a:off x="6961832" y="354897"/>
            <a:ext cx="419100" cy="62448"/>
          </a:xfrm>
          <a:prstGeom prst="roundRect">
            <a:avLst>
              <a:gd name="adj" fmla="val 50000"/>
            </a:avLst>
          </a:prstGeom>
          <a:solidFill>
            <a:srgbClr val="86E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80DC94-BB11-B695-773B-5BB64EBF622C}"/>
              </a:ext>
            </a:extLst>
          </p:cNvPr>
          <p:cNvSpPr/>
          <p:nvPr/>
        </p:nvSpPr>
        <p:spPr>
          <a:xfrm rot="3796342">
            <a:off x="4833342" y="1868548"/>
            <a:ext cx="419100" cy="62448"/>
          </a:xfrm>
          <a:prstGeom prst="roundRect">
            <a:avLst>
              <a:gd name="adj" fmla="val 50000"/>
            </a:avLst>
          </a:prstGeom>
          <a:solidFill>
            <a:srgbClr val="EDD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9F2225-85A5-8531-353E-0BB514044092}"/>
              </a:ext>
            </a:extLst>
          </p:cNvPr>
          <p:cNvSpPr/>
          <p:nvPr/>
        </p:nvSpPr>
        <p:spPr>
          <a:xfrm rot="5131799">
            <a:off x="2207170" y="336766"/>
            <a:ext cx="419100" cy="62448"/>
          </a:xfrm>
          <a:prstGeom prst="roundRect">
            <a:avLst>
              <a:gd name="adj" fmla="val 50000"/>
            </a:avLst>
          </a:prstGeom>
          <a:solidFill>
            <a:srgbClr val="86E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A4E7CA-E099-66FA-42BF-84AE4A7427D1}"/>
              </a:ext>
            </a:extLst>
          </p:cNvPr>
          <p:cNvSpPr/>
          <p:nvPr/>
        </p:nvSpPr>
        <p:spPr>
          <a:xfrm rot="3087012">
            <a:off x="1387943" y="459587"/>
            <a:ext cx="419100" cy="62448"/>
          </a:xfrm>
          <a:prstGeom prst="roundRect">
            <a:avLst>
              <a:gd name="adj" fmla="val 50000"/>
            </a:avLst>
          </a:prstGeom>
          <a:solidFill>
            <a:srgbClr val="018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1113ABA-081D-7573-621E-33A2FC0EC736}"/>
              </a:ext>
            </a:extLst>
          </p:cNvPr>
          <p:cNvSpPr/>
          <p:nvPr/>
        </p:nvSpPr>
        <p:spPr>
          <a:xfrm rot="7675529">
            <a:off x="1466440" y="1775348"/>
            <a:ext cx="419100" cy="62448"/>
          </a:xfrm>
          <a:prstGeom prst="roundRect">
            <a:avLst>
              <a:gd name="adj" fmla="val 50000"/>
            </a:avLst>
          </a:prstGeom>
          <a:solidFill>
            <a:srgbClr val="EDD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BCB6E34-C9E5-3C5E-4084-E8715CE55A6D}"/>
              </a:ext>
            </a:extLst>
          </p:cNvPr>
          <p:cNvSpPr/>
          <p:nvPr/>
        </p:nvSpPr>
        <p:spPr>
          <a:xfrm rot="6114101">
            <a:off x="2741833" y="1909814"/>
            <a:ext cx="419100" cy="62448"/>
          </a:xfrm>
          <a:prstGeom prst="roundRect">
            <a:avLst>
              <a:gd name="adj" fmla="val 50000"/>
            </a:avLst>
          </a:prstGeom>
          <a:solidFill>
            <a:srgbClr val="018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5C4D6E2-4AC0-4837-A95A-B65A48D5ED78}"/>
              </a:ext>
            </a:extLst>
          </p:cNvPr>
          <p:cNvSpPr/>
          <p:nvPr/>
        </p:nvSpPr>
        <p:spPr>
          <a:xfrm rot="5041317">
            <a:off x="3263732" y="1847864"/>
            <a:ext cx="419100" cy="62448"/>
          </a:xfrm>
          <a:prstGeom prst="roundRect">
            <a:avLst>
              <a:gd name="adj" fmla="val 50000"/>
            </a:avLst>
          </a:prstGeom>
          <a:solidFill>
            <a:srgbClr val="F7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1A3F4B-1FD6-13EB-5B24-E1EEB06FB107}"/>
              </a:ext>
            </a:extLst>
          </p:cNvPr>
          <p:cNvSpPr/>
          <p:nvPr/>
        </p:nvSpPr>
        <p:spPr>
          <a:xfrm rot="5755773">
            <a:off x="4286185" y="1834399"/>
            <a:ext cx="419100" cy="62448"/>
          </a:xfrm>
          <a:prstGeom prst="roundRect">
            <a:avLst>
              <a:gd name="adj" fmla="val 50000"/>
            </a:avLst>
          </a:prstGeom>
          <a:solidFill>
            <a:srgbClr val="018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A26241A-616D-1D4E-A149-B142CA8E2949}"/>
              </a:ext>
            </a:extLst>
          </p:cNvPr>
          <p:cNvSpPr/>
          <p:nvPr/>
        </p:nvSpPr>
        <p:spPr>
          <a:xfrm rot="5400000">
            <a:off x="5382045" y="1878470"/>
            <a:ext cx="419100" cy="62448"/>
          </a:xfrm>
          <a:prstGeom prst="roundRect">
            <a:avLst>
              <a:gd name="adj" fmla="val 50000"/>
            </a:avLst>
          </a:prstGeom>
          <a:solidFill>
            <a:srgbClr val="018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71A469-0E89-13AA-B10F-33D97135FA36}"/>
              </a:ext>
            </a:extLst>
          </p:cNvPr>
          <p:cNvSpPr/>
          <p:nvPr/>
        </p:nvSpPr>
        <p:spPr>
          <a:xfrm rot="4727458">
            <a:off x="5840360" y="1880542"/>
            <a:ext cx="419100" cy="62448"/>
          </a:xfrm>
          <a:prstGeom prst="roundRect">
            <a:avLst>
              <a:gd name="adj" fmla="val 50000"/>
            </a:avLst>
          </a:prstGeom>
          <a:solidFill>
            <a:srgbClr val="86E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20FEDFC-0C41-D5DB-5BA1-49227947314F}"/>
              </a:ext>
            </a:extLst>
          </p:cNvPr>
          <p:cNvSpPr/>
          <p:nvPr/>
        </p:nvSpPr>
        <p:spPr>
          <a:xfrm rot="3084210">
            <a:off x="7178882" y="1831082"/>
            <a:ext cx="419100" cy="62448"/>
          </a:xfrm>
          <a:prstGeom prst="roundRect">
            <a:avLst>
              <a:gd name="adj" fmla="val 50000"/>
            </a:avLst>
          </a:prstGeom>
          <a:solidFill>
            <a:srgbClr val="018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3173E-4234-5381-8117-AB76B7FF9468}"/>
              </a:ext>
            </a:extLst>
          </p:cNvPr>
          <p:cNvSpPr/>
          <p:nvPr/>
        </p:nvSpPr>
        <p:spPr>
          <a:xfrm rot="7575405">
            <a:off x="7456817" y="505614"/>
            <a:ext cx="419100" cy="62448"/>
          </a:xfrm>
          <a:prstGeom prst="roundRect">
            <a:avLst>
              <a:gd name="adj" fmla="val 50000"/>
            </a:avLst>
          </a:prstGeom>
          <a:solidFill>
            <a:srgbClr val="EDD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8C7634B-3B35-9D2E-F6C2-32A3EE6DC0EB}"/>
              </a:ext>
            </a:extLst>
          </p:cNvPr>
          <p:cNvSpPr/>
          <p:nvPr/>
        </p:nvSpPr>
        <p:spPr>
          <a:xfrm rot="11648121">
            <a:off x="7593589" y="1585891"/>
            <a:ext cx="419100" cy="62448"/>
          </a:xfrm>
          <a:prstGeom prst="roundRect">
            <a:avLst>
              <a:gd name="adj" fmla="val 50000"/>
            </a:avLst>
          </a:prstGeom>
          <a:solidFill>
            <a:srgbClr val="86E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6646ABE-75C0-83A6-5C73-5A25BC8B38A5}"/>
              </a:ext>
            </a:extLst>
          </p:cNvPr>
          <p:cNvSpPr/>
          <p:nvPr/>
        </p:nvSpPr>
        <p:spPr>
          <a:xfrm rot="6351791">
            <a:off x="6306985" y="1881842"/>
            <a:ext cx="419100" cy="62448"/>
          </a:xfrm>
          <a:prstGeom prst="roundRect">
            <a:avLst>
              <a:gd name="adj" fmla="val 50000"/>
            </a:avLst>
          </a:prstGeom>
          <a:solidFill>
            <a:srgbClr val="018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1104650-BA2A-FA89-C900-E58050E24C51}"/>
              </a:ext>
            </a:extLst>
          </p:cNvPr>
          <p:cNvSpPr/>
          <p:nvPr/>
        </p:nvSpPr>
        <p:spPr>
          <a:xfrm rot="5185518">
            <a:off x="6765755" y="1878470"/>
            <a:ext cx="419100" cy="62448"/>
          </a:xfrm>
          <a:prstGeom prst="roundRect">
            <a:avLst>
              <a:gd name="adj" fmla="val 50000"/>
            </a:avLst>
          </a:prstGeom>
          <a:solidFill>
            <a:srgbClr val="F7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9A3A30E-802F-92EB-1A63-8E7F7FFC1712}"/>
              </a:ext>
            </a:extLst>
          </p:cNvPr>
          <p:cNvSpPr/>
          <p:nvPr/>
        </p:nvSpPr>
        <p:spPr>
          <a:xfrm rot="5400000">
            <a:off x="6467584" y="350211"/>
            <a:ext cx="419100" cy="62448"/>
          </a:xfrm>
          <a:prstGeom prst="roundRect">
            <a:avLst>
              <a:gd name="adj" fmla="val 50000"/>
            </a:avLst>
          </a:prstGeom>
          <a:solidFill>
            <a:srgbClr val="018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ED9F920-6EAB-A97C-2383-DBFFF536355D}"/>
              </a:ext>
            </a:extLst>
          </p:cNvPr>
          <p:cNvSpPr/>
          <p:nvPr/>
        </p:nvSpPr>
        <p:spPr>
          <a:xfrm rot="4844944">
            <a:off x="5880308" y="344128"/>
            <a:ext cx="419100" cy="62448"/>
          </a:xfrm>
          <a:prstGeom prst="roundRect">
            <a:avLst>
              <a:gd name="adj" fmla="val 50000"/>
            </a:avLst>
          </a:prstGeom>
          <a:solidFill>
            <a:srgbClr val="F7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DE1F607-E3E2-1600-B5AE-C5BB5B483986}"/>
              </a:ext>
            </a:extLst>
          </p:cNvPr>
          <p:cNvSpPr/>
          <p:nvPr/>
        </p:nvSpPr>
        <p:spPr>
          <a:xfrm rot="6146684">
            <a:off x="5324694" y="361662"/>
            <a:ext cx="419100" cy="62448"/>
          </a:xfrm>
          <a:prstGeom prst="roundRect">
            <a:avLst>
              <a:gd name="adj" fmla="val 50000"/>
            </a:avLst>
          </a:prstGeom>
          <a:solidFill>
            <a:srgbClr val="EDD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C0CF79-E068-5648-129C-CBD2EE814BD1}"/>
              </a:ext>
            </a:extLst>
          </p:cNvPr>
          <p:cNvSpPr/>
          <p:nvPr/>
        </p:nvSpPr>
        <p:spPr>
          <a:xfrm rot="5619180">
            <a:off x="3565688" y="351834"/>
            <a:ext cx="419100" cy="62448"/>
          </a:xfrm>
          <a:prstGeom prst="roundRect">
            <a:avLst>
              <a:gd name="adj" fmla="val 50000"/>
            </a:avLst>
          </a:prstGeom>
          <a:solidFill>
            <a:srgbClr val="018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55261E7-2744-BE96-728D-FB6F6E22FD91}"/>
              </a:ext>
            </a:extLst>
          </p:cNvPr>
          <p:cNvSpPr/>
          <p:nvPr/>
        </p:nvSpPr>
        <p:spPr>
          <a:xfrm rot="4478797">
            <a:off x="4044987" y="394161"/>
            <a:ext cx="419100" cy="62448"/>
          </a:xfrm>
          <a:prstGeom prst="roundRect">
            <a:avLst>
              <a:gd name="adj" fmla="val 50000"/>
            </a:avLst>
          </a:prstGeom>
          <a:solidFill>
            <a:srgbClr val="F7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5557454-7D1A-232A-5C79-3F68ECA230BD}"/>
              </a:ext>
            </a:extLst>
          </p:cNvPr>
          <p:cNvSpPr txBox="1"/>
          <p:nvPr/>
        </p:nvSpPr>
        <p:spPr>
          <a:xfrm>
            <a:off x="2164773" y="1428750"/>
            <a:ext cx="4814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Scott Kay</a:t>
            </a:r>
            <a:endParaRPr lang="en-VI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020FAA1-1A29-67BC-3969-F061D967ECCA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F6343F"/>
          </a:solidFill>
          <a:ln>
            <a:solidFill>
              <a:srgbClr val="F6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09E81-8269-2DC8-8C57-5629F22E39BF}"/>
              </a:ext>
            </a:extLst>
          </p:cNvPr>
          <p:cNvSpPr txBox="1"/>
          <p:nvPr/>
        </p:nvSpPr>
        <p:spPr>
          <a:xfrm>
            <a:off x="1543050" y="2495550"/>
            <a:ext cx="605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rgbClr val="ECF0F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800" b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scott@syntaxnode.com</a:t>
            </a:r>
          </a:p>
        </p:txBody>
      </p:sp>
      <p:pic>
        <p:nvPicPr>
          <p:cNvPr id="6" name="Picture 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BCB361AC-7264-96EF-776A-F6A40B67B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48" y="3937307"/>
            <a:ext cx="2121904" cy="4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8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500FBE7-4559-80EA-EA1A-5B2EF9D78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61" y="987552"/>
            <a:ext cx="1305278" cy="1261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19200" y="3650218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 "/>
                <a:cs typeface="Segoe UI Light" panose="020B0502040204020203" pitchFamily="34" charset="0"/>
              </a:rPr>
              <a:t>github.com/dotnet/roslyn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B0E3B-985B-48AE-B655-1DA406D01973}"/>
              </a:ext>
            </a:extLst>
          </p:cNvPr>
          <p:cNvSpPr txBox="1"/>
          <p:nvPr/>
        </p:nvSpPr>
        <p:spPr>
          <a:xfrm>
            <a:off x="228600" y="256282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Compiler Source Code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9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998F1AD-1132-3790-04C2-0A702EF60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34" y="983217"/>
            <a:ext cx="1262331" cy="12623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19200" y="3650218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github.com/dotnet/csharplang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04A42-172A-4B39-A714-72DB77C99E47}"/>
              </a:ext>
            </a:extLst>
          </p:cNvPr>
          <p:cNvSpPr txBox="1"/>
          <p:nvPr/>
        </p:nvSpPr>
        <p:spPr>
          <a:xfrm>
            <a:off x="228600" y="256282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Language Design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7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57D732-C5BD-990A-934E-A27EAA4D97D5}"/>
              </a:ext>
            </a:extLst>
          </p:cNvPr>
          <p:cNvSpPr/>
          <p:nvPr/>
        </p:nvSpPr>
        <p:spPr>
          <a:xfrm>
            <a:off x="967761" y="3257550"/>
            <a:ext cx="7208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REQUIRES .NET 7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6B2176-691D-8BA2-9D99-9101E83FA9B2}"/>
              </a:ext>
            </a:extLst>
          </p:cNvPr>
          <p:cNvGrpSpPr/>
          <p:nvPr/>
        </p:nvGrpSpPr>
        <p:grpSpPr>
          <a:xfrm>
            <a:off x="2762251" y="1047750"/>
            <a:ext cx="3619499" cy="1720746"/>
            <a:chOff x="3200401" y="2419350"/>
            <a:chExt cx="4648199" cy="2209800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DD668C19-B9E4-AC34-A8B1-4808DD0A9AE2}"/>
                </a:ext>
              </a:extLst>
            </p:cNvPr>
            <p:cNvSpPr txBox="1">
              <a:spLocks/>
            </p:cNvSpPr>
            <p:nvPr/>
          </p:nvSpPr>
          <p:spPr>
            <a:xfrm>
              <a:off x="5181600" y="2552700"/>
              <a:ext cx="2667000" cy="194045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5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>
                      <a:lumMod val="95000"/>
                    </a:schemeClr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3800" dirty="0">
                  <a:solidFill>
                    <a:schemeClr val="tx1"/>
                  </a:solidFill>
                  <a:latin typeface="Segoe UI "/>
                </a:rPr>
                <a:t>11</a:t>
              </a:r>
              <a:endParaRPr lang="en-US" sz="8800" dirty="0">
                <a:solidFill>
                  <a:schemeClr val="tx1"/>
                </a:solidFill>
                <a:latin typeface="Segoe UI "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C6416D8B-6361-14B9-3250-67BB3E8A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1" y="2419350"/>
              <a:ext cx="1963462" cy="2209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19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1A9C4-BE9F-8B47-13DF-9E15FFFA0699}"/>
              </a:ext>
            </a:extLst>
          </p:cNvPr>
          <p:cNvSpPr txBox="1"/>
          <p:nvPr/>
        </p:nvSpPr>
        <p:spPr>
          <a:xfrm>
            <a:off x="342900" y="819150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learn.microsoft.com/en-us/dotnet/csharp/whats-new/csharp-11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C9B935-9951-CAF4-32F7-192863018D00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AF7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4938C-F995-A2FE-00DC-33E79A92875D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DOCS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A29006-0523-239B-AE8E-A48C01462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0" y="1347916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56708F-1DD6-4D49-B310-8A8D80234FAC}"/>
              </a:ext>
            </a:extLst>
          </p:cNvPr>
          <p:cNvSpPr txBox="1"/>
          <p:nvPr/>
        </p:nvSpPr>
        <p:spPr>
          <a:xfrm>
            <a:off x="1576388" y="2110085"/>
            <a:ext cx="5991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CODE!</a:t>
            </a:r>
            <a:endParaRPr lang="en-VI" sz="2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9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visual studio 2019 logo">
            <a:extLst>
              <a:ext uri="{FF2B5EF4-FFF2-40B4-BE49-F238E27FC236}">
                <a16:creationId xmlns:a16="http://schemas.microsoft.com/office/drawing/2014/main" id="{2FEE69D4-673E-47AE-80E0-E069E65F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192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F25F6-9F28-4ED0-8C04-698B189C292C}"/>
              </a:ext>
            </a:extLst>
          </p:cNvPr>
          <p:cNvSpPr txBox="1"/>
          <p:nvPr/>
        </p:nvSpPr>
        <p:spPr>
          <a:xfrm>
            <a:off x="3505200" y="1694587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  <a:p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17.4</a:t>
            </a:r>
            <a:endParaRPr lang="en-VI" sz="2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AC142"/>
      </a:accent1>
      <a:accent2>
        <a:srgbClr val="EA157A"/>
      </a:accent2>
      <a:accent3>
        <a:srgbClr val="FEB80A"/>
      </a:accent3>
      <a:accent4>
        <a:srgbClr val="00ADDC"/>
      </a:accent4>
      <a:accent5>
        <a:srgbClr val="A43AE3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18244</TotalTime>
  <Words>73</Words>
  <Application>Microsoft Office PowerPoint</Application>
  <PresentationFormat>On-screen Show (16:9)</PresentationFormat>
  <Paragraphs>22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Architect</vt:lpstr>
      <vt:lpstr>Arial</vt:lpstr>
      <vt:lpstr>Calibri</vt:lpstr>
      <vt:lpstr>Segoe UI</vt:lpstr>
      <vt:lpstr>Segoe UI 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Your Forms in ASP.NET MVC</dc:title>
  <dc:creator>Scott</dc:creator>
  <cp:lastModifiedBy>Scott Kay</cp:lastModifiedBy>
  <cp:revision>1201</cp:revision>
  <dcterms:created xsi:type="dcterms:W3CDTF">2012-04-23T23:27:37Z</dcterms:created>
  <dcterms:modified xsi:type="dcterms:W3CDTF">2022-11-11T00:03:39Z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