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570" r:id="rId2"/>
    <p:sldId id="1186" r:id="rId3"/>
    <p:sldId id="1139" r:id="rId4"/>
    <p:sldId id="1140" r:id="rId5"/>
    <p:sldId id="1166" r:id="rId6"/>
    <p:sldId id="1183" r:id="rId7"/>
    <p:sldId id="1165" r:id="rId8"/>
    <p:sldId id="1164" r:id="rId9"/>
    <p:sldId id="1167" r:id="rId10"/>
    <p:sldId id="1162" r:id="rId11"/>
    <p:sldId id="1168" r:id="rId12"/>
    <p:sldId id="1179" r:id="rId13"/>
    <p:sldId id="1175" r:id="rId14"/>
    <p:sldId id="1180" r:id="rId15"/>
    <p:sldId id="1177" r:id="rId16"/>
    <p:sldId id="1181" r:id="rId17"/>
    <p:sldId id="1184" r:id="rId18"/>
    <p:sldId id="1185" r:id="rId19"/>
    <p:sldId id="1182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7AC4"/>
    <a:srgbClr val="F6343F"/>
    <a:srgbClr val="00ADDC"/>
    <a:srgbClr val="2C9FB2"/>
    <a:srgbClr val="208C4E"/>
    <a:srgbClr val="73CEDD"/>
    <a:srgbClr val="2ECC71"/>
    <a:srgbClr val="F5F5F5"/>
    <a:srgbClr val="00AEEF"/>
    <a:srgbClr val="682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52A47-4403-44A3-AE09-2FD31D3B2D00}" v="531" dt="2022-11-04T04:35:01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2" autoAdjust="0"/>
    <p:restoredTop sz="87551" autoAdjust="0"/>
  </p:normalViewPr>
  <p:slideViewPr>
    <p:cSldViewPr>
      <p:cViewPr varScale="1">
        <p:scale>
          <a:sx n="148" d="100"/>
          <a:sy n="148" d="100"/>
        </p:scale>
        <p:origin x="120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9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Kay" userId="18b610ae0a59bc4e" providerId="LiveId" clId="{85552A47-4403-44A3-AE09-2FD31D3B2D00}"/>
    <pc:docChg chg="undo redo custSel addSld delSld modSld sldOrd">
      <pc:chgData name="Scott Kay" userId="18b610ae0a59bc4e" providerId="LiveId" clId="{85552A47-4403-44A3-AE09-2FD31D3B2D00}" dt="2022-11-04T04:35:38.671" v="5547" actId="1035"/>
      <pc:docMkLst>
        <pc:docMk/>
      </pc:docMkLst>
      <pc:sldChg chg="addSp delSp modSp add del mod modNotesTx">
        <pc:chgData name="Scott Kay" userId="18b610ae0a59bc4e" providerId="LiveId" clId="{85552A47-4403-44A3-AE09-2FD31D3B2D00}" dt="2022-11-02T04:18:30.688" v="5192" actId="20577"/>
        <pc:sldMkLst>
          <pc:docMk/>
          <pc:sldMk cId="2614728453" sldId="570"/>
        </pc:sldMkLst>
        <pc:spChg chg="del mod">
          <ac:chgData name="Scott Kay" userId="18b610ae0a59bc4e" providerId="LiveId" clId="{85552A47-4403-44A3-AE09-2FD31D3B2D00}" dt="2022-10-22T01:46:24.561" v="2140" actId="478"/>
          <ac:spMkLst>
            <pc:docMk/>
            <pc:sldMk cId="2614728453" sldId="570"/>
            <ac:spMk id="2" creationId="{00000000-0000-0000-0000-000000000000}"/>
          </ac:spMkLst>
        </pc:spChg>
        <pc:spChg chg="add del mod">
          <ac:chgData name="Scott Kay" userId="18b610ae0a59bc4e" providerId="LiveId" clId="{85552A47-4403-44A3-AE09-2FD31D3B2D00}" dt="2022-10-24T04:07:36.127" v="4037"/>
          <ac:spMkLst>
            <pc:docMk/>
            <pc:sldMk cId="2614728453" sldId="570"/>
            <ac:spMk id="2" creationId="{EADCB5BA-FCAC-AEEF-8D3F-03D11F9B4313}"/>
          </ac:spMkLst>
        </pc:spChg>
        <pc:spChg chg="add mod">
          <ac:chgData name="Scott Kay" userId="18b610ae0a59bc4e" providerId="LiveId" clId="{85552A47-4403-44A3-AE09-2FD31D3B2D00}" dt="2022-10-22T01:49:24.184" v="2175" actId="2711"/>
          <ac:spMkLst>
            <pc:docMk/>
            <pc:sldMk cId="2614728453" sldId="570"/>
            <ac:spMk id="5" creationId="{67050AB3-84AA-D0F5-4DBD-0E9453891652}"/>
          </ac:spMkLst>
        </pc:spChg>
        <pc:spChg chg="mod">
          <ac:chgData name="Scott Kay" userId="18b610ae0a59bc4e" providerId="LiveId" clId="{85552A47-4403-44A3-AE09-2FD31D3B2D00}" dt="2022-10-22T01:45:32.191" v="2136" actId="1076"/>
          <ac:spMkLst>
            <pc:docMk/>
            <pc:sldMk cId="2614728453" sldId="570"/>
            <ac:spMk id="6" creationId="{00000000-0000-0000-0000-000000000000}"/>
          </ac:spMkLst>
        </pc:spChg>
        <pc:spChg chg="add mod">
          <ac:chgData name="Scott Kay" userId="18b610ae0a59bc4e" providerId="LiveId" clId="{85552A47-4403-44A3-AE09-2FD31D3B2D00}" dt="2022-10-22T01:48:41.371" v="2169" actId="2711"/>
          <ac:spMkLst>
            <pc:docMk/>
            <pc:sldMk cId="2614728453" sldId="570"/>
            <ac:spMk id="7" creationId="{C7FAFEE1-DE72-575E-8723-D69F03E6668E}"/>
          </ac:spMkLst>
        </pc:spChg>
        <pc:spChg chg="add del mod">
          <ac:chgData name="Scott Kay" userId="18b610ae0a59bc4e" providerId="LiveId" clId="{85552A47-4403-44A3-AE09-2FD31D3B2D00}" dt="2022-10-22T01:46:28.589" v="2141" actId="478"/>
          <ac:spMkLst>
            <pc:docMk/>
            <pc:sldMk cId="2614728453" sldId="570"/>
            <ac:spMk id="8" creationId="{AF44F974-D2E6-5532-482A-F7C7C2FCF2B7}"/>
          </ac:spMkLst>
        </pc:spChg>
        <pc:spChg chg="add mod">
          <ac:chgData name="Scott Kay" userId="18b610ae0a59bc4e" providerId="LiveId" clId="{85552A47-4403-44A3-AE09-2FD31D3B2D00}" dt="2022-10-22T01:48:34.327" v="2168" actId="2711"/>
          <ac:spMkLst>
            <pc:docMk/>
            <pc:sldMk cId="2614728453" sldId="570"/>
            <ac:spMk id="9" creationId="{9E165FBC-C28F-FB79-1A39-A36C2BB3EE7F}"/>
          </ac:spMkLst>
        </pc:spChg>
        <pc:grpChg chg="add mod">
          <ac:chgData name="Scott Kay" userId="18b610ae0a59bc4e" providerId="LiveId" clId="{85552A47-4403-44A3-AE09-2FD31D3B2D00}" dt="2022-11-02T04:18:17.054" v="5179" actId="1035"/>
          <ac:grpSpMkLst>
            <pc:docMk/>
            <pc:sldMk cId="2614728453" sldId="570"/>
            <ac:grpSpMk id="10" creationId="{E01C4583-966A-9765-75BE-C4AF670D0740}"/>
          </ac:grpSpMkLst>
        </pc:grpChg>
        <pc:picChg chg="add mod">
          <ac:chgData name="Scott Kay" userId="18b610ae0a59bc4e" providerId="LiveId" clId="{85552A47-4403-44A3-AE09-2FD31D3B2D00}" dt="2022-10-24T05:06:51.386" v="4709" actId="1037"/>
          <ac:picMkLst>
            <pc:docMk/>
            <pc:sldMk cId="2614728453" sldId="570"/>
            <ac:picMk id="4" creationId="{4D397C97-1C45-247F-E3ED-4BC9A7D83781}"/>
          </ac:picMkLst>
        </pc:picChg>
        <pc:picChg chg="add del mod">
          <ac:chgData name="Scott Kay" userId="18b610ae0a59bc4e" providerId="LiveId" clId="{85552A47-4403-44A3-AE09-2FD31D3B2D00}" dt="2022-10-24T04:07:58.205" v="4042" actId="478"/>
          <ac:picMkLst>
            <pc:docMk/>
            <pc:sldMk cId="2614728453" sldId="570"/>
            <ac:picMk id="8" creationId="{013C97B8-BAEF-FD26-E807-AB6A16D2F71A}"/>
          </ac:picMkLst>
        </pc:picChg>
      </pc:sldChg>
      <pc:sldChg chg="del">
        <pc:chgData name="Scott Kay" userId="18b610ae0a59bc4e" providerId="LiveId" clId="{85552A47-4403-44A3-AE09-2FD31D3B2D00}" dt="2022-10-20T03:25:48.192" v="141" actId="47"/>
        <pc:sldMkLst>
          <pc:docMk/>
          <pc:sldMk cId="2948845184" sldId="571"/>
        </pc:sldMkLst>
      </pc:sldChg>
      <pc:sldChg chg="del">
        <pc:chgData name="Scott Kay" userId="18b610ae0a59bc4e" providerId="LiveId" clId="{85552A47-4403-44A3-AE09-2FD31D3B2D00}" dt="2022-10-20T03:29:20.536" v="203" actId="47"/>
        <pc:sldMkLst>
          <pc:docMk/>
          <pc:sldMk cId="1237603155" sldId="573"/>
        </pc:sldMkLst>
      </pc:sldChg>
      <pc:sldChg chg="del ord">
        <pc:chgData name="Scott Kay" userId="18b610ae0a59bc4e" providerId="LiveId" clId="{85552A47-4403-44A3-AE09-2FD31D3B2D00}" dt="2022-10-20T03:33:17.326" v="239" actId="47"/>
        <pc:sldMkLst>
          <pc:docMk/>
          <pc:sldMk cId="2484249958" sldId="574"/>
        </pc:sldMkLst>
      </pc:sldChg>
      <pc:sldChg chg="del">
        <pc:chgData name="Scott Kay" userId="18b610ae0a59bc4e" providerId="LiveId" clId="{85552A47-4403-44A3-AE09-2FD31D3B2D00}" dt="2022-10-20T03:29:46.865" v="208" actId="47"/>
        <pc:sldMkLst>
          <pc:docMk/>
          <pc:sldMk cId="1379560627" sldId="576"/>
        </pc:sldMkLst>
      </pc:sldChg>
      <pc:sldChg chg="del">
        <pc:chgData name="Scott Kay" userId="18b610ae0a59bc4e" providerId="LiveId" clId="{85552A47-4403-44A3-AE09-2FD31D3B2D00}" dt="2022-10-20T03:29:46.865" v="208" actId="47"/>
        <pc:sldMkLst>
          <pc:docMk/>
          <pc:sldMk cId="558700534" sldId="577"/>
        </pc:sldMkLst>
      </pc:sldChg>
      <pc:sldChg chg="del">
        <pc:chgData name="Scott Kay" userId="18b610ae0a59bc4e" providerId="LiveId" clId="{85552A47-4403-44A3-AE09-2FD31D3B2D00}" dt="2022-10-20T03:29:46.865" v="208" actId="47"/>
        <pc:sldMkLst>
          <pc:docMk/>
          <pc:sldMk cId="965257136" sldId="578"/>
        </pc:sldMkLst>
      </pc:sldChg>
      <pc:sldChg chg="del">
        <pc:chgData name="Scott Kay" userId="18b610ae0a59bc4e" providerId="LiveId" clId="{85552A47-4403-44A3-AE09-2FD31D3B2D00}" dt="2022-10-20T03:29:46.865" v="208" actId="47"/>
        <pc:sldMkLst>
          <pc:docMk/>
          <pc:sldMk cId="960021853" sldId="579"/>
        </pc:sldMkLst>
      </pc:sldChg>
      <pc:sldChg chg="del">
        <pc:chgData name="Scott Kay" userId="18b610ae0a59bc4e" providerId="LiveId" clId="{85552A47-4403-44A3-AE09-2FD31D3B2D00}" dt="2022-10-20T03:29:46.865" v="208" actId="47"/>
        <pc:sldMkLst>
          <pc:docMk/>
          <pc:sldMk cId="1478874658" sldId="580"/>
        </pc:sldMkLst>
      </pc:sldChg>
      <pc:sldChg chg="del">
        <pc:chgData name="Scott Kay" userId="18b610ae0a59bc4e" providerId="LiveId" clId="{85552A47-4403-44A3-AE09-2FD31D3B2D00}" dt="2022-10-20T03:29:46.865" v="208" actId="47"/>
        <pc:sldMkLst>
          <pc:docMk/>
          <pc:sldMk cId="3382270546" sldId="581"/>
        </pc:sldMkLst>
      </pc:sldChg>
      <pc:sldChg chg="del">
        <pc:chgData name="Scott Kay" userId="18b610ae0a59bc4e" providerId="LiveId" clId="{85552A47-4403-44A3-AE09-2FD31D3B2D00}" dt="2022-10-20T03:29:49.638" v="209" actId="47"/>
        <pc:sldMkLst>
          <pc:docMk/>
          <pc:sldMk cId="3168398970" sldId="582"/>
        </pc:sldMkLst>
      </pc:sldChg>
      <pc:sldChg chg="del">
        <pc:chgData name="Scott Kay" userId="18b610ae0a59bc4e" providerId="LiveId" clId="{85552A47-4403-44A3-AE09-2FD31D3B2D00}" dt="2022-10-20T03:29:49.638" v="209" actId="47"/>
        <pc:sldMkLst>
          <pc:docMk/>
          <pc:sldMk cId="3168398970" sldId="583"/>
        </pc:sldMkLst>
      </pc:sldChg>
      <pc:sldChg chg="del">
        <pc:chgData name="Scott Kay" userId="18b610ae0a59bc4e" providerId="LiveId" clId="{85552A47-4403-44A3-AE09-2FD31D3B2D00}" dt="2022-10-20T03:29:49.638" v="209" actId="47"/>
        <pc:sldMkLst>
          <pc:docMk/>
          <pc:sldMk cId="3168398970" sldId="584"/>
        </pc:sldMkLst>
      </pc:sldChg>
      <pc:sldChg chg="del">
        <pc:chgData name="Scott Kay" userId="18b610ae0a59bc4e" providerId="LiveId" clId="{85552A47-4403-44A3-AE09-2FD31D3B2D00}" dt="2022-10-20T03:29:49.638" v="209" actId="47"/>
        <pc:sldMkLst>
          <pc:docMk/>
          <pc:sldMk cId="3168398970" sldId="585"/>
        </pc:sldMkLst>
      </pc:sldChg>
      <pc:sldChg chg="addSp modSp del mod ord">
        <pc:chgData name="Scott Kay" userId="18b610ae0a59bc4e" providerId="LiveId" clId="{85552A47-4403-44A3-AE09-2FD31D3B2D00}" dt="2022-10-22T01:45:06.505" v="2134" actId="47"/>
        <pc:sldMkLst>
          <pc:docMk/>
          <pc:sldMk cId="3326799956" sldId="591"/>
        </pc:sldMkLst>
        <pc:spChg chg="add mod">
          <ac:chgData name="Scott Kay" userId="18b610ae0a59bc4e" providerId="LiveId" clId="{85552A47-4403-44A3-AE09-2FD31D3B2D00}" dt="2022-10-20T03:29:09.003" v="200" actId="1076"/>
          <ac:spMkLst>
            <pc:docMk/>
            <pc:sldMk cId="3326799956" sldId="591"/>
            <ac:spMk id="2" creationId="{8D52FE38-BE8D-FE4D-D539-D69E95CA9B9D}"/>
          </ac:spMkLst>
        </pc:spChg>
        <pc:spChg chg="mod">
          <ac:chgData name="Scott Kay" userId="18b610ae0a59bc4e" providerId="LiveId" clId="{85552A47-4403-44A3-AE09-2FD31D3B2D00}" dt="2022-10-20T03:29:04.312" v="199" actId="20577"/>
          <ac:spMkLst>
            <pc:docMk/>
            <pc:sldMk cId="3326799956" sldId="591"/>
            <ac:spMk id="4" creationId="{00000000-0000-0000-0000-000000000000}"/>
          </ac:spMkLst>
        </pc:spChg>
      </pc:sldChg>
      <pc:sldChg chg="del ord">
        <pc:chgData name="Scott Kay" userId="18b610ae0a59bc4e" providerId="LiveId" clId="{85552A47-4403-44A3-AE09-2FD31D3B2D00}" dt="2022-10-20T03:33:14.356" v="238" actId="47"/>
        <pc:sldMkLst>
          <pc:docMk/>
          <pc:sldMk cId="940317823" sldId="592"/>
        </pc:sldMkLst>
      </pc:sldChg>
      <pc:sldChg chg="del">
        <pc:chgData name="Scott Kay" userId="18b610ae0a59bc4e" providerId="LiveId" clId="{85552A47-4403-44A3-AE09-2FD31D3B2D00}" dt="2022-10-20T03:29:37.096" v="207" actId="47"/>
        <pc:sldMkLst>
          <pc:docMk/>
          <pc:sldMk cId="546483349" sldId="593"/>
        </pc:sldMkLst>
      </pc:sldChg>
      <pc:sldChg chg="del">
        <pc:chgData name="Scott Kay" userId="18b610ae0a59bc4e" providerId="LiveId" clId="{85552A47-4403-44A3-AE09-2FD31D3B2D00}" dt="2022-10-20T03:29:49.638" v="209" actId="47"/>
        <pc:sldMkLst>
          <pc:docMk/>
          <pc:sldMk cId="3069182201" sldId="594"/>
        </pc:sldMkLst>
      </pc:sldChg>
      <pc:sldChg chg="del">
        <pc:chgData name="Scott Kay" userId="18b610ae0a59bc4e" providerId="LiveId" clId="{85552A47-4403-44A3-AE09-2FD31D3B2D00}" dt="2022-10-20T03:27:54.916" v="153" actId="47"/>
        <pc:sldMkLst>
          <pc:docMk/>
          <pc:sldMk cId="2073663325" sldId="595"/>
        </pc:sldMkLst>
      </pc:sldChg>
      <pc:sldChg chg="del">
        <pc:chgData name="Scott Kay" userId="18b610ae0a59bc4e" providerId="LiveId" clId="{85552A47-4403-44A3-AE09-2FD31D3B2D00}" dt="2022-10-20T03:27:40.838" v="150" actId="47"/>
        <pc:sldMkLst>
          <pc:docMk/>
          <pc:sldMk cId="1691468993" sldId="596"/>
        </pc:sldMkLst>
      </pc:sldChg>
      <pc:sldChg chg="del">
        <pc:chgData name="Scott Kay" userId="18b610ae0a59bc4e" providerId="LiveId" clId="{85552A47-4403-44A3-AE09-2FD31D3B2D00}" dt="2022-10-20T03:29:21.644" v="204" actId="47"/>
        <pc:sldMkLst>
          <pc:docMk/>
          <pc:sldMk cId="3796744659" sldId="597"/>
        </pc:sldMkLst>
      </pc:sldChg>
      <pc:sldChg chg="addSp delSp modSp add mod">
        <pc:chgData name="Scott Kay" userId="18b610ae0a59bc4e" providerId="LiveId" clId="{85552A47-4403-44A3-AE09-2FD31D3B2D00}" dt="2022-11-02T01:23:30.570" v="5160" actId="12788"/>
        <pc:sldMkLst>
          <pc:docMk/>
          <pc:sldMk cId="3014585078" sldId="1139"/>
        </pc:sldMkLst>
        <pc:spChg chg="add mod">
          <ac:chgData name="Scott Kay" userId="18b610ae0a59bc4e" providerId="LiveId" clId="{85552A47-4403-44A3-AE09-2FD31D3B2D00}" dt="2022-10-24T04:12:01.317" v="4066" actId="208"/>
          <ac:spMkLst>
            <pc:docMk/>
            <pc:sldMk cId="3014585078" sldId="1139"/>
            <ac:spMk id="2" creationId="{3020FAA1-1A29-67BC-3969-F061D967ECCA}"/>
          </ac:spMkLst>
        </pc:spChg>
        <pc:spChg chg="add del mod ord">
          <ac:chgData name="Scott Kay" userId="18b610ae0a59bc4e" providerId="LiveId" clId="{85552A47-4403-44A3-AE09-2FD31D3B2D00}" dt="2022-10-22T01:50:12.091" v="2180" actId="478"/>
          <ac:spMkLst>
            <pc:docMk/>
            <pc:sldMk cId="3014585078" sldId="1139"/>
            <ac:spMk id="2" creationId="{8C521F18-5AD5-0FBE-330B-FA49BDAD47B1}"/>
          </ac:spMkLst>
        </pc:spChg>
        <pc:spChg chg="add del mod ord">
          <ac:chgData name="Scott Kay" userId="18b610ae0a59bc4e" providerId="LiveId" clId="{85552A47-4403-44A3-AE09-2FD31D3B2D00}" dt="2022-10-22T01:44:55.440" v="2133" actId="478"/>
          <ac:spMkLst>
            <pc:docMk/>
            <pc:sldMk cId="3014585078" sldId="1139"/>
            <ac:spMk id="3" creationId="{4C2767D2-48FB-7EED-2936-5BDD9555ED63}"/>
          </ac:spMkLst>
        </pc:spChg>
        <pc:spChg chg="add mod">
          <ac:chgData name="Scott Kay" userId="18b610ae0a59bc4e" providerId="LiveId" clId="{85552A47-4403-44A3-AE09-2FD31D3B2D00}" dt="2022-10-24T04:12:13.312" v="4074" actId="20577"/>
          <ac:spMkLst>
            <pc:docMk/>
            <pc:sldMk cId="3014585078" sldId="1139"/>
            <ac:spMk id="3" creationId="{A49EAE6B-252F-B54D-ED7E-3448D4BD6EA7}"/>
          </ac:spMkLst>
        </pc:spChg>
        <pc:spChg chg="add mod">
          <ac:chgData name="Scott Kay" userId="18b610ae0a59bc4e" providerId="LiveId" clId="{85552A47-4403-44A3-AE09-2FD31D3B2D00}" dt="2022-10-26T04:30:42.110" v="4798" actId="1035"/>
          <ac:spMkLst>
            <pc:docMk/>
            <pc:sldMk cId="3014585078" sldId="1139"/>
            <ac:spMk id="4" creationId="{17609E81-8269-2DC8-8C57-5629F22E39BF}"/>
          </ac:spMkLst>
        </pc:spChg>
        <pc:spChg chg="del mod">
          <ac:chgData name="Scott Kay" userId="18b610ae0a59bc4e" providerId="LiveId" clId="{85552A47-4403-44A3-AE09-2FD31D3B2D00}" dt="2022-10-22T01:50:12.091" v="2180" actId="478"/>
          <ac:spMkLst>
            <pc:docMk/>
            <pc:sldMk cId="3014585078" sldId="1139"/>
            <ac:spMk id="4" creationId="{24BE1DF0-B063-443D-B667-37E5D1098662}"/>
          </ac:spMkLst>
        </pc:spChg>
        <pc:spChg chg="add del mod">
          <ac:chgData name="Scott Kay" userId="18b610ae0a59bc4e" providerId="LiveId" clId="{85552A47-4403-44A3-AE09-2FD31D3B2D00}" dt="2022-10-22T01:50:03.531" v="2177"/>
          <ac:spMkLst>
            <pc:docMk/>
            <pc:sldMk cId="3014585078" sldId="1139"/>
            <ac:spMk id="5" creationId="{0AA0A6DE-2448-4C2E-29F4-F8BC3169A115}"/>
          </ac:spMkLst>
        </pc:spChg>
        <pc:spChg chg="add del mod">
          <ac:chgData name="Scott Kay" userId="18b610ae0a59bc4e" providerId="LiveId" clId="{85552A47-4403-44A3-AE09-2FD31D3B2D00}" dt="2022-10-22T01:50:10.416" v="2179"/>
          <ac:spMkLst>
            <pc:docMk/>
            <pc:sldMk cId="3014585078" sldId="1139"/>
            <ac:spMk id="7" creationId="{60083EE4-6668-EF17-B29B-604301FC5EEF}"/>
          </ac:spMkLst>
        </pc:spChg>
        <pc:spChg chg="add del mod">
          <ac:chgData name="Scott Kay" userId="18b610ae0a59bc4e" providerId="LiveId" clId="{85552A47-4403-44A3-AE09-2FD31D3B2D00}" dt="2022-10-22T01:50:10.416" v="2179"/>
          <ac:spMkLst>
            <pc:docMk/>
            <pc:sldMk cId="3014585078" sldId="1139"/>
            <ac:spMk id="8" creationId="{7D053233-E2C1-5747-6A98-98C42116C154}"/>
          </ac:spMkLst>
        </pc:spChg>
        <pc:spChg chg="add del mod">
          <ac:chgData name="Scott Kay" userId="18b610ae0a59bc4e" providerId="LiveId" clId="{85552A47-4403-44A3-AE09-2FD31D3B2D00}" dt="2022-10-22T01:50:10.416" v="2179"/>
          <ac:spMkLst>
            <pc:docMk/>
            <pc:sldMk cId="3014585078" sldId="1139"/>
            <ac:spMk id="9" creationId="{1D736F14-41E5-F0B6-DC58-FB3F0FCB8AD4}"/>
          </ac:spMkLst>
        </pc:spChg>
        <pc:spChg chg="add del mod">
          <ac:chgData name="Scott Kay" userId="18b610ae0a59bc4e" providerId="LiveId" clId="{85552A47-4403-44A3-AE09-2FD31D3B2D00}" dt="2022-10-22T01:50:10.416" v="2179"/>
          <ac:spMkLst>
            <pc:docMk/>
            <pc:sldMk cId="3014585078" sldId="1139"/>
            <ac:spMk id="10" creationId="{45C89730-9F13-285E-23A3-268AB793AAD2}"/>
          </ac:spMkLst>
        </pc:spChg>
        <pc:spChg chg="mod">
          <ac:chgData name="Scott Kay" userId="18b610ae0a59bc4e" providerId="LiveId" clId="{85552A47-4403-44A3-AE09-2FD31D3B2D00}" dt="2022-10-22T01:50:08.268" v="2178"/>
          <ac:spMkLst>
            <pc:docMk/>
            <pc:sldMk cId="3014585078" sldId="1139"/>
            <ac:spMk id="13" creationId="{D0695D29-5D81-6404-A601-B07951782229}"/>
          </ac:spMkLst>
        </pc:spChg>
        <pc:spChg chg="add del mod">
          <ac:chgData name="Scott Kay" userId="18b610ae0a59bc4e" providerId="LiveId" clId="{85552A47-4403-44A3-AE09-2FD31D3B2D00}" dt="2022-10-22T01:50:10.416" v="2179"/>
          <ac:spMkLst>
            <pc:docMk/>
            <pc:sldMk cId="3014585078" sldId="1139"/>
            <ac:spMk id="15" creationId="{0745804D-6913-E59F-531D-D66A37EADD00}"/>
          </ac:spMkLst>
        </pc:spChg>
        <pc:spChg chg="add del mod">
          <ac:chgData name="Scott Kay" userId="18b610ae0a59bc4e" providerId="LiveId" clId="{85552A47-4403-44A3-AE09-2FD31D3B2D00}" dt="2022-10-24T04:12:03.486" v="4067" actId="478"/>
          <ac:spMkLst>
            <pc:docMk/>
            <pc:sldMk cId="3014585078" sldId="1139"/>
            <ac:spMk id="16" creationId="{C1B1980C-E70C-44CB-B3A4-A395A2F63C12}"/>
          </ac:spMkLst>
        </pc:spChg>
        <pc:spChg chg="add del mod">
          <ac:chgData name="Scott Kay" userId="18b610ae0a59bc4e" providerId="LiveId" clId="{85552A47-4403-44A3-AE09-2FD31D3B2D00}" dt="2022-10-24T04:11:36.860" v="4059" actId="478"/>
          <ac:spMkLst>
            <pc:docMk/>
            <pc:sldMk cId="3014585078" sldId="1139"/>
            <ac:spMk id="17" creationId="{EDA42861-D784-C041-BC78-F3EDD9C0FAD8}"/>
          </ac:spMkLst>
        </pc:spChg>
        <pc:spChg chg="add del mod">
          <ac:chgData name="Scott Kay" userId="18b610ae0a59bc4e" providerId="LiveId" clId="{85552A47-4403-44A3-AE09-2FD31D3B2D00}" dt="2022-10-24T04:12:04.056" v="4068" actId="478"/>
          <ac:spMkLst>
            <pc:docMk/>
            <pc:sldMk cId="3014585078" sldId="1139"/>
            <ac:spMk id="18" creationId="{4E0D6308-4046-BDCB-5E4F-D8AEE1F910E9}"/>
          </ac:spMkLst>
        </pc:spChg>
        <pc:spChg chg="add mod">
          <ac:chgData name="Scott Kay" userId="18b610ae0a59bc4e" providerId="LiveId" clId="{85552A47-4403-44A3-AE09-2FD31D3B2D00}" dt="2022-10-24T04:29:01.021" v="4138" actId="1037"/>
          <ac:spMkLst>
            <pc:docMk/>
            <pc:sldMk cId="3014585078" sldId="1139"/>
            <ac:spMk id="19" creationId="{65557454-7D1A-232A-5C79-3F68ECA230BD}"/>
          </ac:spMkLst>
        </pc:spChg>
        <pc:spChg chg="mod">
          <ac:chgData name="Scott Kay" userId="18b610ae0a59bc4e" providerId="LiveId" clId="{85552A47-4403-44A3-AE09-2FD31D3B2D00}" dt="2022-10-22T01:50:15.300" v="2186" actId="1035"/>
          <ac:spMkLst>
            <pc:docMk/>
            <pc:sldMk cId="3014585078" sldId="1139"/>
            <ac:spMk id="22" creationId="{A8FDAB01-6C4F-A22D-E8C1-F2F5FE98048C}"/>
          </ac:spMkLst>
        </pc:spChg>
        <pc:spChg chg="add del mod">
          <ac:chgData name="Scott Kay" userId="18b610ae0a59bc4e" providerId="LiveId" clId="{85552A47-4403-44A3-AE09-2FD31D3B2D00}" dt="2022-10-22T01:53:31.968" v="2233" actId="478"/>
          <ac:spMkLst>
            <pc:docMk/>
            <pc:sldMk cId="3014585078" sldId="1139"/>
            <ac:spMk id="23" creationId="{71ED3C12-679D-85C9-81CD-6A68778A74C9}"/>
          </ac:spMkLst>
        </pc:spChg>
        <pc:spChg chg="add del mod topLvl">
          <ac:chgData name="Scott Kay" userId="18b610ae0a59bc4e" providerId="LiveId" clId="{85552A47-4403-44A3-AE09-2FD31D3B2D00}" dt="2022-10-22T02:27:56.741" v="2819" actId="27636"/>
          <ac:spMkLst>
            <pc:docMk/>
            <pc:sldMk cId="3014585078" sldId="1139"/>
            <ac:spMk id="26" creationId="{70C91EC3-BDA8-8E76-E2D7-4D36A5DCA20B}"/>
          </ac:spMkLst>
        </pc:spChg>
        <pc:grpChg chg="add del mod">
          <ac:chgData name="Scott Kay" userId="18b610ae0a59bc4e" providerId="LiveId" clId="{85552A47-4403-44A3-AE09-2FD31D3B2D00}" dt="2022-11-02T01:23:26.263" v="5158" actId="165"/>
          <ac:grpSpMkLst>
            <pc:docMk/>
            <pc:sldMk cId="3014585078" sldId="1139"/>
            <ac:grpSpMk id="7" creationId="{50B7100C-8442-FA73-41E1-2EDE82D103B0}"/>
          </ac:grpSpMkLst>
        </pc:grpChg>
        <pc:grpChg chg="add del mod">
          <ac:chgData name="Scott Kay" userId="18b610ae0a59bc4e" providerId="LiveId" clId="{85552A47-4403-44A3-AE09-2FD31D3B2D00}" dt="2022-10-22T01:50:10.416" v="2179"/>
          <ac:grpSpMkLst>
            <pc:docMk/>
            <pc:sldMk cId="3014585078" sldId="1139"/>
            <ac:grpSpMk id="11" creationId="{EE065026-DD09-10F6-466C-F19A91D3E9BC}"/>
          </ac:grpSpMkLst>
        </pc:grpChg>
        <pc:grpChg chg="add del mod">
          <ac:chgData name="Scott Kay" userId="18b610ae0a59bc4e" providerId="LiveId" clId="{85552A47-4403-44A3-AE09-2FD31D3B2D00}" dt="2022-10-22T01:50:29.867" v="2187" actId="478"/>
          <ac:grpSpMkLst>
            <pc:docMk/>
            <pc:sldMk cId="3014585078" sldId="1139"/>
            <ac:grpSpMk id="20" creationId="{D1C3A950-44F0-7472-F3E5-866491BAED20}"/>
          </ac:grpSpMkLst>
        </pc:grpChg>
        <pc:grpChg chg="add del mod">
          <ac:chgData name="Scott Kay" userId="18b610ae0a59bc4e" providerId="LiveId" clId="{85552A47-4403-44A3-AE09-2FD31D3B2D00}" dt="2022-10-24T04:13:00.478" v="4096" actId="165"/>
          <ac:grpSpMkLst>
            <pc:docMk/>
            <pc:sldMk cId="3014585078" sldId="1139"/>
            <ac:grpSpMk id="24" creationId="{57C32E98-6D19-B6B2-D14C-095428578DFE}"/>
          </ac:grpSpMkLst>
        </pc:grpChg>
        <pc:grpChg chg="add del mod">
          <ac:chgData name="Scott Kay" userId="18b610ae0a59bc4e" providerId="LiveId" clId="{85552A47-4403-44A3-AE09-2FD31D3B2D00}" dt="2022-10-24T04:29:08.817" v="4141" actId="478"/>
          <ac:grpSpMkLst>
            <pc:docMk/>
            <pc:sldMk cId="3014585078" sldId="1139"/>
            <ac:grpSpMk id="27" creationId="{242C627E-4F92-7DBF-9653-71E8D8BBEECA}"/>
          </ac:grpSpMkLst>
        </pc:grpChg>
        <pc:picChg chg="add del mod topLvl">
          <ac:chgData name="Scott Kay" userId="18b610ae0a59bc4e" providerId="LiveId" clId="{85552A47-4403-44A3-AE09-2FD31D3B2D00}" dt="2022-11-02T01:23:27.581" v="5159" actId="478"/>
          <ac:picMkLst>
            <pc:docMk/>
            <pc:sldMk cId="3014585078" sldId="1139"/>
            <ac:picMk id="5" creationId="{DE6C5495-4893-2EA2-A26D-6D762934B325}"/>
          </ac:picMkLst>
        </pc:picChg>
        <pc:picChg chg="mod ord topLvl">
          <ac:chgData name="Scott Kay" userId="18b610ae0a59bc4e" providerId="LiveId" clId="{85552A47-4403-44A3-AE09-2FD31D3B2D00}" dt="2022-11-02T01:23:30.570" v="5160" actId="12788"/>
          <ac:picMkLst>
            <pc:docMk/>
            <pc:sldMk cId="3014585078" sldId="1139"/>
            <ac:picMk id="6" creationId="{BCB361AC-7264-96EF-776A-F6A40B67B83F}"/>
          </ac:picMkLst>
        </pc:picChg>
        <pc:picChg chg="mod">
          <ac:chgData name="Scott Kay" userId="18b610ae0a59bc4e" providerId="LiveId" clId="{85552A47-4403-44A3-AE09-2FD31D3B2D00}" dt="2022-10-22T01:50:08.268" v="2178"/>
          <ac:picMkLst>
            <pc:docMk/>
            <pc:sldMk cId="3014585078" sldId="1139"/>
            <ac:picMk id="12" creationId="{2C448154-DA43-D3A2-1DEA-B8DFE75D5CCA}"/>
          </ac:picMkLst>
        </pc:picChg>
        <pc:picChg chg="add del mod topLvl">
          <ac:chgData name="Scott Kay" userId="18b610ae0a59bc4e" providerId="LiveId" clId="{85552A47-4403-44A3-AE09-2FD31D3B2D00}" dt="2022-10-24T04:19:30.309" v="4104" actId="478"/>
          <ac:picMkLst>
            <pc:docMk/>
            <pc:sldMk cId="3014585078" sldId="1139"/>
            <ac:picMk id="14" creationId="{42A4558E-0ADF-471F-9DCE-3B4B720E61A8}"/>
          </ac:picMkLst>
        </pc:picChg>
        <pc:picChg chg="mod">
          <ac:chgData name="Scott Kay" userId="18b610ae0a59bc4e" providerId="LiveId" clId="{85552A47-4403-44A3-AE09-2FD31D3B2D00}" dt="2022-10-22T01:50:15.300" v="2186" actId="1035"/>
          <ac:picMkLst>
            <pc:docMk/>
            <pc:sldMk cId="3014585078" sldId="1139"/>
            <ac:picMk id="21" creationId="{502DC38C-564B-6E49-C428-DCF9614C3CD7}"/>
          </ac:picMkLst>
        </pc:picChg>
        <pc:picChg chg="add mod topLvl">
          <ac:chgData name="Scott Kay" userId="18b610ae0a59bc4e" providerId="LiveId" clId="{85552A47-4403-44A3-AE09-2FD31D3B2D00}" dt="2022-10-22T02:24:28.235" v="2768" actId="21"/>
          <ac:picMkLst>
            <pc:docMk/>
            <pc:sldMk cId="3014585078" sldId="1139"/>
            <ac:picMk id="25" creationId="{58403EC2-C8F4-5285-4F79-07A682E8E5F8}"/>
          </ac:picMkLst>
        </pc:picChg>
      </pc:sldChg>
      <pc:sldChg chg="addSp delSp modSp add mod">
        <pc:chgData name="Scott Kay" userId="18b610ae0a59bc4e" providerId="LiveId" clId="{85552A47-4403-44A3-AE09-2FD31D3B2D00}" dt="2022-10-22T02:12:08.919" v="2513" actId="1035"/>
        <pc:sldMkLst>
          <pc:docMk/>
          <pc:sldMk cId="3817068814" sldId="1140"/>
        </pc:sldMkLst>
        <pc:spChg chg="add del">
          <ac:chgData name="Scott Kay" userId="18b610ae0a59bc4e" providerId="LiveId" clId="{85552A47-4403-44A3-AE09-2FD31D3B2D00}" dt="2022-10-22T02:00:40.925" v="2248" actId="478"/>
          <ac:spMkLst>
            <pc:docMk/>
            <pc:sldMk cId="3817068814" sldId="1140"/>
            <ac:spMk id="2" creationId="{FAADEA6D-E353-DA25-D522-7054E5E9F03F}"/>
          </ac:spMkLst>
        </pc:spChg>
        <pc:spChg chg="mod">
          <ac:chgData name="Scott Kay" userId="18b610ae0a59bc4e" providerId="LiveId" clId="{85552A47-4403-44A3-AE09-2FD31D3B2D00}" dt="2022-10-22T02:12:08.919" v="2513" actId="1035"/>
          <ac:spMkLst>
            <pc:docMk/>
            <pc:sldMk cId="3817068814" sldId="1140"/>
            <ac:spMk id="15" creationId="{DEBAC3B7-8385-416F-AD15-AA4361CF1F69}"/>
          </ac:spMkLst>
        </pc:spChg>
        <pc:picChg chg="add mod">
          <ac:chgData name="Scott Kay" userId="18b610ae0a59bc4e" providerId="LiveId" clId="{85552A47-4403-44A3-AE09-2FD31D3B2D00}" dt="2022-10-22T02:11:59.920" v="2512" actId="1035"/>
          <ac:picMkLst>
            <pc:docMk/>
            <pc:sldMk cId="3817068814" sldId="1140"/>
            <ac:picMk id="4" creationId="{E326F055-4B30-9080-A26B-4B03ACC481AC}"/>
          </ac:picMkLst>
        </pc:picChg>
        <pc:picChg chg="del">
          <ac:chgData name="Scott Kay" userId="18b610ae0a59bc4e" providerId="LiveId" clId="{85552A47-4403-44A3-AE09-2FD31D3B2D00}" dt="2022-10-22T02:00:58.415" v="2250" actId="478"/>
          <ac:picMkLst>
            <pc:docMk/>
            <pc:sldMk cId="3817068814" sldId="1140"/>
            <ac:picMk id="6" creationId="{D2CDC25F-32D6-4C26-8173-8B9150D02825}"/>
          </ac:picMkLst>
        </pc:picChg>
      </pc:sldChg>
      <pc:sldChg chg="modSp add del mod ord">
        <pc:chgData name="Scott Kay" userId="18b610ae0a59bc4e" providerId="LiveId" clId="{85552A47-4403-44A3-AE09-2FD31D3B2D00}" dt="2022-10-22T02:27:47.786" v="2814" actId="47"/>
        <pc:sldMkLst>
          <pc:docMk/>
          <pc:sldMk cId="134030920" sldId="1161"/>
        </pc:sldMkLst>
        <pc:spChg chg="mod">
          <ac:chgData name="Scott Kay" userId="18b610ae0a59bc4e" providerId="LiveId" clId="{85552A47-4403-44A3-AE09-2FD31D3B2D00}" dt="2022-10-22T02:27:25.657" v="2811" actId="20577"/>
          <ac:spMkLst>
            <pc:docMk/>
            <pc:sldMk cId="134030920" sldId="1161"/>
            <ac:spMk id="12" creationId="{8BFC2A17-732C-42CF-B361-3C8D03FA089B}"/>
          </ac:spMkLst>
        </pc:spChg>
        <pc:spChg chg="mod">
          <ac:chgData name="Scott Kay" userId="18b610ae0a59bc4e" providerId="LiveId" clId="{85552A47-4403-44A3-AE09-2FD31D3B2D00}" dt="2022-10-22T02:26:57.943" v="2792" actId="207"/>
          <ac:spMkLst>
            <pc:docMk/>
            <pc:sldMk cId="134030920" sldId="1161"/>
            <ac:spMk id="13" creationId="{19F913DF-AE4A-40D4-99AB-1A89811F6901}"/>
          </ac:spMkLst>
        </pc:spChg>
      </pc:sldChg>
      <pc:sldChg chg="modSp add del mod ord">
        <pc:chgData name="Scott Kay" userId="18b610ae0a59bc4e" providerId="LiveId" clId="{85552A47-4403-44A3-AE09-2FD31D3B2D00}" dt="2022-10-20T03:40:00.379" v="240" actId="47"/>
        <pc:sldMkLst>
          <pc:docMk/>
          <pc:sldMk cId="1194481440" sldId="1162"/>
        </pc:sldMkLst>
        <pc:spChg chg="mod">
          <ac:chgData name="Scott Kay" userId="18b610ae0a59bc4e" providerId="LiveId" clId="{85552A47-4403-44A3-AE09-2FD31D3B2D00}" dt="2022-10-20T03:09:52.904" v="23" actId="20577"/>
          <ac:spMkLst>
            <pc:docMk/>
            <pc:sldMk cId="1194481440" sldId="1162"/>
            <ac:spMk id="12" creationId="{8BFC2A17-732C-42CF-B361-3C8D03FA089B}"/>
          </ac:spMkLst>
        </pc:spChg>
        <pc:spChg chg="mod">
          <ac:chgData name="Scott Kay" userId="18b610ae0a59bc4e" providerId="LiveId" clId="{85552A47-4403-44A3-AE09-2FD31D3B2D00}" dt="2022-10-20T03:09:50.129" v="21" actId="20577"/>
          <ac:spMkLst>
            <pc:docMk/>
            <pc:sldMk cId="1194481440" sldId="1162"/>
            <ac:spMk id="13" creationId="{19F913DF-AE4A-40D4-99AB-1A89811F6901}"/>
          </ac:spMkLst>
        </pc:spChg>
      </pc:sldChg>
      <pc:sldChg chg="addSp delSp modSp add mod">
        <pc:chgData name="Scott Kay" userId="18b610ae0a59bc4e" providerId="LiveId" clId="{85552A47-4403-44A3-AE09-2FD31D3B2D00}" dt="2022-11-02T04:37:26.106" v="5260" actId="20577"/>
        <pc:sldMkLst>
          <pc:docMk/>
          <pc:sldMk cId="2247852907" sldId="1162"/>
        </pc:sldMkLst>
        <pc:spChg chg="add del mod">
          <ac:chgData name="Scott Kay" userId="18b610ae0a59bc4e" providerId="LiveId" clId="{85552A47-4403-44A3-AE09-2FD31D3B2D00}" dt="2022-10-20T05:01:58.576" v="1013" actId="478"/>
          <ac:spMkLst>
            <pc:docMk/>
            <pc:sldMk cId="2247852907" sldId="1162"/>
            <ac:spMk id="2" creationId="{95112773-9BDD-436D-3C2D-FF9EFAD49868}"/>
          </ac:spMkLst>
        </pc:spChg>
        <pc:spChg chg="add mod">
          <ac:chgData name="Scott Kay" userId="18b610ae0a59bc4e" providerId="LiveId" clId="{85552A47-4403-44A3-AE09-2FD31D3B2D00}" dt="2022-10-24T03:57:42.875" v="3768" actId="207"/>
          <ac:spMkLst>
            <pc:docMk/>
            <pc:sldMk cId="2247852907" sldId="1162"/>
            <ac:spMk id="3" creationId="{E6E4F299-1E4D-6AC1-6D44-0A119F8CF260}"/>
          </ac:spMkLst>
        </pc:spChg>
        <pc:spChg chg="add mod">
          <ac:chgData name="Scott Kay" userId="18b610ae0a59bc4e" providerId="LiveId" clId="{85552A47-4403-44A3-AE09-2FD31D3B2D00}" dt="2022-10-20T05:03:05.047" v="1052" actId="21"/>
          <ac:spMkLst>
            <pc:docMk/>
            <pc:sldMk cId="2247852907" sldId="1162"/>
            <ac:spMk id="4" creationId="{452E06DF-F67A-7BB0-98BA-4E1A5ECDEE13}"/>
          </ac:spMkLst>
        </pc:spChg>
        <pc:spChg chg="add mod">
          <ac:chgData name="Scott Kay" userId="18b610ae0a59bc4e" providerId="LiveId" clId="{85552A47-4403-44A3-AE09-2FD31D3B2D00}" dt="2022-10-24T03:57:42.875" v="3768" actId="207"/>
          <ac:spMkLst>
            <pc:docMk/>
            <pc:sldMk cId="2247852907" sldId="1162"/>
            <ac:spMk id="5" creationId="{77E764A3-2AF3-AD10-0C80-E2C4C763CFF5}"/>
          </ac:spMkLst>
        </pc:spChg>
        <pc:spChg chg="add mod">
          <ac:chgData name="Scott Kay" userId="18b610ae0a59bc4e" providerId="LiveId" clId="{85552A47-4403-44A3-AE09-2FD31D3B2D00}" dt="2022-11-02T04:37:26.106" v="5260" actId="20577"/>
          <ac:spMkLst>
            <pc:docMk/>
            <pc:sldMk cId="2247852907" sldId="1162"/>
            <ac:spMk id="6" creationId="{37358740-921F-8226-85C4-BACF730C24A4}"/>
          </ac:spMkLst>
        </pc:spChg>
        <pc:spChg chg="add mod">
          <ac:chgData name="Scott Kay" userId="18b610ae0a59bc4e" providerId="LiveId" clId="{85552A47-4403-44A3-AE09-2FD31D3B2D00}" dt="2022-10-24T03:57:42.875" v="3768" actId="207"/>
          <ac:spMkLst>
            <pc:docMk/>
            <pc:sldMk cId="2247852907" sldId="1162"/>
            <ac:spMk id="7" creationId="{D468E2C3-50D7-E09D-3680-0D4DF07A1E1E}"/>
          </ac:spMkLst>
        </pc:spChg>
        <pc:spChg chg="add mod">
          <ac:chgData name="Scott Kay" userId="18b610ae0a59bc4e" providerId="LiveId" clId="{85552A47-4403-44A3-AE09-2FD31D3B2D00}" dt="2022-10-20T05:18:02.333" v="2039" actId="1035"/>
          <ac:spMkLst>
            <pc:docMk/>
            <pc:sldMk cId="2247852907" sldId="1162"/>
            <ac:spMk id="8" creationId="{FA5DF89D-FA24-0A32-F6A2-DBFDAE306A48}"/>
          </ac:spMkLst>
        </pc:spChg>
        <pc:spChg chg="add del mod ord">
          <ac:chgData name="Scott Kay" userId="18b610ae0a59bc4e" providerId="LiveId" clId="{85552A47-4403-44A3-AE09-2FD31D3B2D00}" dt="2022-10-20T05:20:59.574" v="2115" actId="478"/>
          <ac:spMkLst>
            <pc:docMk/>
            <pc:sldMk cId="2247852907" sldId="1162"/>
            <ac:spMk id="9" creationId="{2CCC9A57-CD7F-BE22-FED4-300AF0D16931}"/>
          </ac:spMkLst>
        </pc:spChg>
        <pc:spChg chg="mod">
          <ac:chgData name="Scott Kay" userId="18b610ae0a59bc4e" providerId="LiveId" clId="{85552A47-4403-44A3-AE09-2FD31D3B2D00}" dt="2022-10-20T05:18:07.627" v="2041" actId="1036"/>
          <ac:spMkLst>
            <pc:docMk/>
            <pc:sldMk cId="2247852907" sldId="1162"/>
            <ac:spMk id="12" creationId="{8BFC2A17-732C-42CF-B361-3C8D03FA089B}"/>
          </ac:spMkLst>
        </pc:spChg>
        <pc:spChg chg="del mod">
          <ac:chgData name="Scott Kay" userId="18b610ae0a59bc4e" providerId="LiveId" clId="{85552A47-4403-44A3-AE09-2FD31D3B2D00}" dt="2022-10-20T04:46:42.055" v="246" actId="478"/>
          <ac:spMkLst>
            <pc:docMk/>
            <pc:sldMk cId="2247852907" sldId="1162"/>
            <ac:spMk id="13" creationId="{19F913DF-AE4A-40D4-99AB-1A89811F6901}"/>
          </ac:spMkLst>
        </pc:spChg>
      </pc:sldChg>
      <pc:sldChg chg="addSp delSp modSp add del mod modTransition modAnim">
        <pc:chgData name="Scott Kay" userId="18b610ae0a59bc4e" providerId="LiveId" clId="{85552A47-4403-44A3-AE09-2FD31D3B2D00}" dt="2022-10-22T02:29:02.143" v="2850" actId="47"/>
        <pc:sldMkLst>
          <pc:docMk/>
          <pc:sldMk cId="3586274442" sldId="1163"/>
        </pc:sldMkLst>
        <pc:spChg chg="add mod">
          <ac:chgData name="Scott Kay" userId="18b610ae0a59bc4e" providerId="LiveId" clId="{85552A47-4403-44A3-AE09-2FD31D3B2D00}" dt="2022-10-22T02:27:40.087" v="2813" actId="208"/>
          <ac:spMkLst>
            <pc:docMk/>
            <pc:sldMk cId="3586274442" sldId="1163"/>
            <ac:spMk id="2" creationId="{52396972-2350-5AAF-740A-7B70FD044905}"/>
          </ac:spMkLst>
        </pc:spChg>
        <pc:spChg chg="add del">
          <ac:chgData name="Scott Kay" userId="18b610ae0a59bc4e" providerId="LiveId" clId="{85552A47-4403-44A3-AE09-2FD31D3B2D00}" dt="2022-10-22T02:07:57.143" v="2409" actId="478"/>
          <ac:spMkLst>
            <pc:docMk/>
            <pc:sldMk cId="3586274442" sldId="1163"/>
            <ac:spMk id="3" creationId="{5B171E9A-754E-3B15-BB08-DE8AC123DD53}"/>
          </ac:spMkLst>
        </pc:spChg>
        <pc:spChg chg="add mod">
          <ac:chgData name="Scott Kay" userId="18b610ae0a59bc4e" providerId="LiveId" clId="{85552A47-4403-44A3-AE09-2FD31D3B2D00}" dt="2022-10-22T02:27:53.950" v="2815" actId="207"/>
          <ac:spMkLst>
            <pc:docMk/>
            <pc:sldMk cId="3586274442" sldId="1163"/>
            <ac:spMk id="4" creationId="{C3592796-C6FA-C422-AE7B-C6017E430E19}"/>
          </ac:spMkLst>
        </pc:spChg>
        <pc:spChg chg="add del mod">
          <ac:chgData name="Scott Kay" userId="18b610ae0a59bc4e" providerId="LiveId" clId="{85552A47-4403-44A3-AE09-2FD31D3B2D00}" dt="2022-10-22T02:10:37.885" v="2473" actId="478"/>
          <ac:spMkLst>
            <pc:docMk/>
            <pc:sldMk cId="3586274442" sldId="1163"/>
            <ac:spMk id="6" creationId="{A14F1B23-EDE6-A9E1-ED71-84D2F3244A68}"/>
          </ac:spMkLst>
        </pc:spChg>
        <pc:spChg chg="add del">
          <ac:chgData name="Scott Kay" userId="18b610ae0a59bc4e" providerId="LiveId" clId="{85552A47-4403-44A3-AE09-2FD31D3B2D00}" dt="2022-10-22T02:11:48.039" v="2511" actId="478"/>
          <ac:spMkLst>
            <pc:docMk/>
            <pc:sldMk cId="3586274442" sldId="1163"/>
            <ac:spMk id="7" creationId="{A26BE2B8-6606-80DB-D83D-C8C07D54FA61}"/>
          </ac:spMkLst>
        </pc:spChg>
        <pc:spChg chg="del mod">
          <ac:chgData name="Scott Kay" userId="18b610ae0a59bc4e" providerId="LiveId" clId="{85552A47-4403-44A3-AE09-2FD31D3B2D00}" dt="2022-10-22T02:10:36.581" v="2472" actId="478"/>
          <ac:spMkLst>
            <pc:docMk/>
            <pc:sldMk cId="3586274442" sldId="1163"/>
            <ac:spMk id="12" creationId="{8BFC2A17-732C-42CF-B361-3C8D03FA089B}"/>
          </ac:spMkLst>
        </pc:spChg>
        <pc:spChg chg="mod ord">
          <ac:chgData name="Scott Kay" userId="18b610ae0a59bc4e" providerId="LiveId" clId="{85552A47-4403-44A3-AE09-2FD31D3B2D00}" dt="2022-10-22T02:04:42.243" v="2328" actId="14100"/>
          <ac:spMkLst>
            <pc:docMk/>
            <pc:sldMk cId="3586274442" sldId="1163"/>
            <ac:spMk id="13" creationId="{19F913DF-AE4A-40D4-99AB-1A89811F6901}"/>
          </ac:spMkLst>
        </pc:spChg>
        <pc:spChg chg="add del">
          <ac:chgData name="Scott Kay" userId="18b610ae0a59bc4e" providerId="LiveId" clId="{85552A47-4403-44A3-AE09-2FD31D3B2D00}" dt="2022-10-22T02:18:56.953" v="2710" actId="478"/>
          <ac:spMkLst>
            <pc:docMk/>
            <pc:sldMk cId="3586274442" sldId="1163"/>
            <ac:spMk id="15" creationId="{A74B3200-31B0-D15A-C618-F9B15CEB6DF2}"/>
          </ac:spMkLst>
        </pc:spChg>
        <pc:spChg chg="add mod">
          <ac:chgData name="Scott Kay" userId="18b610ae0a59bc4e" providerId="LiveId" clId="{85552A47-4403-44A3-AE09-2FD31D3B2D00}" dt="2022-10-22T02:19:41.968" v="2718" actId="1037"/>
          <ac:spMkLst>
            <pc:docMk/>
            <pc:sldMk cId="3586274442" sldId="1163"/>
            <ac:spMk id="16" creationId="{F5972042-214B-EC85-67EF-A4F1B0476264}"/>
          </ac:spMkLst>
        </pc:spChg>
        <pc:spChg chg="add mod">
          <ac:chgData name="Scott Kay" userId="18b610ae0a59bc4e" providerId="LiveId" clId="{85552A47-4403-44A3-AE09-2FD31D3B2D00}" dt="2022-10-22T02:20:34.539" v="2748" actId="14100"/>
          <ac:spMkLst>
            <pc:docMk/>
            <pc:sldMk cId="3586274442" sldId="1163"/>
            <ac:spMk id="17" creationId="{C2B53529-DC07-61C0-D990-601A28E28B45}"/>
          </ac:spMkLst>
        </pc:spChg>
        <pc:grpChg chg="add del mod">
          <ac:chgData name="Scott Kay" userId="18b610ae0a59bc4e" providerId="LiveId" clId="{85552A47-4403-44A3-AE09-2FD31D3B2D00}" dt="2022-10-22T02:16:35.812" v="2701" actId="165"/>
          <ac:grpSpMkLst>
            <pc:docMk/>
            <pc:sldMk cId="3586274442" sldId="1163"/>
            <ac:grpSpMk id="14" creationId="{7F3E1D50-8132-AAB1-3309-82CD050FC287}"/>
          </ac:grpSpMkLst>
        </pc:grpChg>
        <pc:picChg chg="add mod topLvl">
          <ac:chgData name="Scott Kay" userId="18b610ae0a59bc4e" providerId="LiveId" clId="{85552A47-4403-44A3-AE09-2FD31D3B2D00}" dt="2022-10-22T02:16:35.812" v="2701" actId="165"/>
          <ac:picMkLst>
            <pc:docMk/>
            <pc:sldMk cId="3586274442" sldId="1163"/>
            <ac:picMk id="9" creationId="{152D525E-146D-93F3-412F-09C7AD51137B}"/>
          </ac:picMkLst>
        </pc:picChg>
        <pc:picChg chg="add mod topLvl">
          <ac:chgData name="Scott Kay" userId="18b610ae0a59bc4e" providerId="LiveId" clId="{85552A47-4403-44A3-AE09-2FD31D3B2D00}" dt="2022-10-22T02:20:11.113" v="2724" actId="1076"/>
          <ac:picMkLst>
            <pc:docMk/>
            <pc:sldMk cId="3586274442" sldId="1163"/>
            <ac:picMk id="11" creationId="{B6A5A064-7683-BE7D-F56F-F0D2AEF73F41}"/>
          </ac:picMkLst>
        </pc:picChg>
      </pc:sldChg>
      <pc:sldChg chg="addSp delSp modSp add mod delAnim modAnim">
        <pc:chgData name="Scott Kay" userId="18b610ae0a59bc4e" providerId="LiveId" clId="{85552A47-4403-44A3-AE09-2FD31D3B2D00}" dt="2022-10-26T04:31:37.544" v="4805" actId="20577"/>
        <pc:sldMkLst>
          <pc:docMk/>
          <pc:sldMk cId="1382162669" sldId="1164"/>
        </pc:sldMkLst>
        <pc:spChg chg="del">
          <ac:chgData name="Scott Kay" userId="18b610ae0a59bc4e" providerId="LiveId" clId="{85552A47-4403-44A3-AE09-2FD31D3B2D00}" dt="2022-10-22T02:30:03.829" v="2867" actId="478"/>
          <ac:spMkLst>
            <pc:docMk/>
            <pc:sldMk cId="1382162669" sldId="1164"/>
            <ac:spMk id="2" creationId="{52396972-2350-5AAF-740A-7B70FD044905}"/>
          </ac:spMkLst>
        </pc:spChg>
        <pc:spChg chg="add del mod">
          <ac:chgData name="Scott Kay" userId="18b610ae0a59bc4e" providerId="LiveId" clId="{85552A47-4403-44A3-AE09-2FD31D3B2D00}" dt="2022-10-22T02:14:30.220" v="2677" actId="478"/>
          <ac:spMkLst>
            <pc:docMk/>
            <pc:sldMk cId="1382162669" sldId="1164"/>
            <ac:spMk id="3" creationId="{1A34E17C-02DE-18C3-BD61-AAE5D71CCB80}"/>
          </ac:spMkLst>
        </pc:spChg>
        <pc:spChg chg="mod">
          <ac:chgData name="Scott Kay" userId="18b610ae0a59bc4e" providerId="LiveId" clId="{85552A47-4403-44A3-AE09-2FD31D3B2D00}" dt="2022-10-26T04:31:37.544" v="4805" actId="20577"/>
          <ac:spMkLst>
            <pc:docMk/>
            <pc:sldMk cId="1382162669" sldId="1164"/>
            <ac:spMk id="4" creationId="{C3592796-C6FA-C422-AE7B-C6017E430E19}"/>
          </ac:spMkLst>
        </pc:spChg>
        <pc:spChg chg="add mod">
          <ac:chgData name="Scott Kay" userId="18b610ae0a59bc4e" providerId="LiveId" clId="{85552A47-4403-44A3-AE09-2FD31D3B2D00}" dt="2022-10-22T02:14:19.202" v="2665" actId="571"/>
          <ac:spMkLst>
            <pc:docMk/>
            <pc:sldMk cId="1382162669" sldId="1164"/>
            <ac:spMk id="5" creationId="{EA2068CD-2587-2D77-7430-EB440CEAB490}"/>
          </ac:spMkLst>
        </pc:spChg>
        <pc:spChg chg="add mod">
          <ac:chgData name="Scott Kay" userId="18b610ae0a59bc4e" providerId="LiveId" clId="{85552A47-4403-44A3-AE09-2FD31D3B2D00}" dt="2022-10-22T02:30:04.117" v="2868"/>
          <ac:spMkLst>
            <pc:docMk/>
            <pc:sldMk cId="1382162669" sldId="1164"/>
            <ac:spMk id="6" creationId="{77C42E5A-E494-BA6F-13D4-AFBEB656BB5C}"/>
          </ac:spMkLst>
        </pc:spChg>
        <pc:spChg chg="add mod">
          <ac:chgData name="Scott Kay" userId="18b610ae0a59bc4e" providerId="LiveId" clId="{85552A47-4403-44A3-AE09-2FD31D3B2D00}" dt="2022-10-22T02:30:07.877" v="2874" actId="20577"/>
          <ac:spMkLst>
            <pc:docMk/>
            <pc:sldMk cId="1382162669" sldId="1164"/>
            <ac:spMk id="7" creationId="{5E61C058-12CC-8BAD-35B8-EC58EE3D2077}"/>
          </ac:spMkLst>
        </pc:spChg>
        <pc:spChg chg="del mod">
          <ac:chgData name="Scott Kay" userId="18b610ae0a59bc4e" providerId="LiveId" clId="{85552A47-4403-44A3-AE09-2FD31D3B2D00}" dt="2022-10-22T02:30:03.829" v="2867" actId="478"/>
          <ac:spMkLst>
            <pc:docMk/>
            <pc:sldMk cId="1382162669" sldId="1164"/>
            <ac:spMk id="13" creationId="{19F913DF-AE4A-40D4-99AB-1A89811F6901}"/>
          </ac:spMkLst>
        </pc:spChg>
      </pc:sldChg>
      <pc:sldChg chg="add del">
        <pc:chgData name="Scott Kay" userId="18b610ae0a59bc4e" providerId="LiveId" clId="{85552A47-4403-44A3-AE09-2FD31D3B2D00}" dt="2022-10-22T02:12:29.454" v="2514" actId="47"/>
        <pc:sldMkLst>
          <pc:docMk/>
          <pc:sldMk cId="3380118104" sldId="1164"/>
        </pc:sldMkLst>
      </pc:sldChg>
      <pc:sldChg chg="addSp delSp modSp add mod addAnim delAnim modAnim">
        <pc:chgData name="Scott Kay" userId="18b610ae0a59bc4e" providerId="LiveId" clId="{85552A47-4403-44A3-AE09-2FD31D3B2D00}" dt="2022-10-22T02:29:27.198" v="2866" actId="478"/>
        <pc:sldMkLst>
          <pc:docMk/>
          <pc:sldMk cId="2107568517" sldId="1165"/>
        </pc:sldMkLst>
        <pc:spChg chg="del">
          <ac:chgData name="Scott Kay" userId="18b610ae0a59bc4e" providerId="LiveId" clId="{85552A47-4403-44A3-AE09-2FD31D3B2D00}" dt="2022-10-22T02:28:19.306" v="2824" actId="478"/>
          <ac:spMkLst>
            <pc:docMk/>
            <pc:sldMk cId="2107568517" sldId="1165"/>
            <ac:spMk id="2" creationId="{52396972-2350-5AAF-740A-7B70FD044905}"/>
          </ac:spMkLst>
        </pc:spChg>
        <pc:spChg chg="del">
          <ac:chgData name="Scott Kay" userId="18b610ae0a59bc4e" providerId="LiveId" clId="{85552A47-4403-44A3-AE09-2FD31D3B2D00}" dt="2022-10-22T02:29:19.112" v="2858" actId="478"/>
          <ac:spMkLst>
            <pc:docMk/>
            <pc:sldMk cId="2107568517" sldId="1165"/>
            <ac:spMk id="4" creationId="{C3592796-C6FA-C422-AE7B-C6017E430E19}"/>
          </ac:spMkLst>
        </pc:spChg>
        <pc:spChg chg="add del mod">
          <ac:chgData name="Scott Kay" userId="18b610ae0a59bc4e" providerId="LiveId" clId="{85552A47-4403-44A3-AE09-2FD31D3B2D00}" dt="2022-10-22T02:28:17.389" v="2822"/>
          <ac:spMkLst>
            <pc:docMk/>
            <pc:sldMk cId="2107568517" sldId="1165"/>
            <ac:spMk id="6" creationId="{B448D7EC-02A4-1682-072C-0970BC33599D}"/>
          </ac:spMkLst>
        </pc:spChg>
        <pc:spChg chg="add mod ord">
          <ac:chgData name="Scott Kay" userId="18b610ae0a59bc4e" providerId="LiveId" clId="{85552A47-4403-44A3-AE09-2FD31D3B2D00}" dt="2022-10-22T02:28:21.777" v="2826" actId="167"/>
          <ac:spMkLst>
            <pc:docMk/>
            <pc:sldMk cId="2107568517" sldId="1165"/>
            <ac:spMk id="7" creationId="{D98A4804-F637-02F1-1677-72578EF63A89}"/>
          </ac:spMkLst>
        </pc:spChg>
        <pc:spChg chg="add del mod">
          <ac:chgData name="Scott Kay" userId="18b610ae0a59bc4e" providerId="LiveId" clId="{85552A47-4403-44A3-AE09-2FD31D3B2D00}" dt="2022-10-22T02:29:17.019" v="2857"/>
          <ac:spMkLst>
            <pc:docMk/>
            <pc:sldMk cId="2107568517" sldId="1165"/>
            <ac:spMk id="13" creationId="{19F913DF-AE4A-40D4-99AB-1A89811F6901}"/>
          </ac:spMkLst>
        </pc:spChg>
        <pc:spChg chg="add del">
          <ac:chgData name="Scott Kay" userId="18b610ae0a59bc4e" providerId="LiveId" clId="{85552A47-4403-44A3-AE09-2FD31D3B2D00}" dt="2022-10-22T02:22:18.439" v="2757" actId="478"/>
          <ac:spMkLst>
            <pc:docMk/>
            <pc:sldMk cId="2107568517" sldId="1165"/>
            <ac:spMk id="16" creationId="{F5972042-214B-EC85-67EF-A4F1B0476264}"/>
          </ac:spMkLst>
        </pc:spChg>
        <pc:spChg chg="add del">
          <ac:chgData name="Scott Kay" userId="18b610ae0a59bc4e" providerId="LiveId" clId="{85552A47-4403-44A3-AE09-2FD31D3B2D00}" dt="2022-10-22T02:22:19.576" v="2758" actId="478"/>
          <ac:spMkLst>
            <pc:docMk/>
            <pc:sldMk cId="2107568517" sldId="1165"/>
            <ac:spMk id="17" creationId="{C2B53529-DC07-61C0-D990-601A28E28B45}"/>
          </ac:spMkLst>
        </pc:spChg>
        <pc:picChg chg="add mod">
          <ac:chgData name="Scott Kay" userId="18b610ae0a59bc4e" providerId="LiveId" clId="{85552A47-4403-44A3-AE09-2FD31D3B2D00}" dt="2022-10-22T02:29:26.015" v="2865" actId="1076"/>
          <ac:picMkLst>
            <pc:docMk/>
            <pc:sldMk cId="2107568517" sldId="1165"/>
            <ac:picMk id="5" creationId="{9DCB0AA2-88E5-5A7A-186D-90CD7BD64B89}"/>
          </ac:picMkLst>
        </pc:picChg>
        <pc:picChg chg="add del mod">
          <ac:chgData name="Scott Kay" userId="18b610ae0a59bc4e" providerId="LiveId" clId="{85552A47-4403-44A3-AE09-2FD31D3B2D00}" dt="2022-10-22T02:29:27.198" v="2866" actId="478"/>
          <ac:picMkLst>
            <pc:docMk/>
            <pc:sldMk cId="2107568517" sldId="1165"/>
            <ac:picMk id="8" creationId="{C3B2914A-2F8F-DB03-E3DC-230EFFC54455}"/>
          </ac:picMkLst>
        </pc:picChg>
        <pc:picChg chg="add del">
          <ac:chgData name="Scott Kay" userId="18b610ae0a59bc4e" providerId="LiveId" clId="{85552A47-4403-44A3-AE09-2FD31D3B2D00}" dt="2022-10-22T02:22:18.439" v="2757" actId="478"/>
          <ac:picMkLst>
            <pc:docMk/>
            <pc:sldMk cId="2107568517" sldId="1165"/>
            <ac:picMk id="9" creationId="{152D525E-146D-93F3-412F-09C7AD51137B}"/>
          </ac:picMkLst>
        </pc:picChg>
        <pc:picChg chg="add del">
          <ac:chgData name="Scott Kay" userId="18b610ae0a59bc4e" providerId="LiveId" clId="{85552A47-4403-44A3-AE09-2FD31D3B2D00}" dt="2022-10-22T02:22:20.070" v="2759" actId="478"/>
          <ac:picMkLst>
            <pc:docMk/>
            <pc:sldMk cId="2107568517" sldId="1165"/>
            <ac:picMk id="11" creationId="{B6A5A064-7683-BE7D-F56F-F0D2AEF73F41}"/>
          </ac:picMkLst>
        </pc:picChg>
      </pc:sldChg>
      <pc:sldChg chg="addSp delSp modSp add mod ord delAnim">
        <pc:chgData name="Scott Kay" userId="18b610ae0a59bc4e" providerId="LiveId" clId="{85552A47-4403-44A3-AE09-2FD31D3B2D00}" dt="2022-11-02T04:30:41.915" v="5213" actId="2711"/>
        <pc:sldMkLst>
          <pc:docMk/>
          <pc:sldMk cId="3473760351" sldId="1166"/>
        </pc:sldMkLst>
        <pc:spChg chg="add mod">
          <ac:chgData name="Scott Kay" userId="18b610ae0a59bc4e" providerId="LiveId" clId="{85552A47-4403-44A3-AE09-2FD31D3B2D00}" dt="2022-11-02T04:30:41.915" v="5213" actId="2711"/>
          <ac:spMkLst>
            <pc:docMk/>
            <pc:sldMk cId="3473760351" sldId="1166"/>
            <ac:spMk id="3" creationId="{DB02858E-70F9-53B4-22B3-2D6E13E90399}"/>
          </ac:spMkLst>
        </pc:spChg>
        <pc:spChg chg="add del">
          <ac:chgData name="Scott Kay" userId="18b610ae0a59bc4e" providerId="LiveId" clId="{85552A47-4403-44A3-AE09-2FD31D3B2D00}" dt="2022-10-22T02:28:40.815" v="2830" actId="478"/>
          <ac:spMkLst>
            <pc:docMk/>
            <pc:sldMk cId="3473760351" sldId="1166"/>
            <ac:spMk id="4" creationId="{C3592796-C6FA-C422-AE7B-C6017E430E19}"/>
          </ac:spMkLst>
        </pc:spChg>
        <pc:spChg chg="add del mod">
          <ac:chgData name="Scott Kay" userId="18b610ae0a59bc4e" providerId="LiveId" clId="{85552A47-4403-44A3-AE09-2FD31D3B2D00}" dt="2022-10-22T02:28:47.566" v="2847" actId="20577"/>
          <ac:spMkLst>
            <pc:docMk/>
            <pc:sldMk cId="3473760351" sldId="1166"/>
            <ac:spMk id="13" creationId="{19F913DF-AE4A-40D4-99AB-1A89811F6901}"/>
          </ac:spMkLst>
        </pc:spChg>
        <pc:spChg chg="del mod">
          <ac:chgData name="Scott Kay" userId="18b610ae0a59bc4e" providerId="LiveId" clId="{85552A47-4403-44A3-AE09-2FD31D3B2D00}" dt="2022-11-02T04:28:58.376" v="5194" actId="478"/>
          <ac:spMkLst>
            <pc:docMk/>
            <pc:sldMk cId="3473760351" sldId="1166"/>
            <ac:spMk id="16" creationId="{F5972042-214B-EC85-67EF-A4F1B0476264}"/>
          </ac:spMkLst>
        </pc:spChg>
        <pc:spChg chg="del mod">
          <ac:chgData name="Scott Kay" userId="18b610ae0a59bc4e" providerId="LiveId" clId="{85552A47-4403-44A3-AE09-2FD31D3B2D00}" dt="2022-11-02T04:28:58.376" v="5194" actId="478"/>
          <ac:spMkLst>
            <pc:docMk/>
            <pc:sldMk cId="3473760351" sldId="1166"/>
            <ac:spMk id="17" creationId="{C2B53529-DC07-61C0-D990-601A28E28B45}"/>
          </ac:spMkLst>
        </pc:spChg>
        <pc:picChg chg="del mod">
          <ac:chgData name="Scott Kay" userId="18b610ae0a59bc4e" providerId="LiveId" clId="{85552A47-4403-44A3-AE09-2FD31D3B2D00}" dt="2022-11-02T04:28:58.376" v="5194" actId="478"/>
          <ac:picMkLst>
            <pc:docMk/>
            <pc:sldMk cId="3473760351" sldId="1166"/>
            <ac:picMk id="9" creationId="{152D525E-146D-93F3-412F-09C7AD51137B}"/>
          </ac:picMkLst>
        </pc:picChg>
        <pc:picChg chg="del mod">
          <ac:chgData name="Scott Kay" userId="18b610ae0a59bc4e" providerId="LiveId" clId="{85552A47-4403-44A3-AE09-2FD31D3B2D00}" dt="2022-11-02T04:28:58.376" v="5194" actId="478"/>
          <ac:picMkLst>
            <pc:docMk/>
            <pc:sldMk cId="3473760351" sldId="1166"/>
            <ac:picMk id="11" creationId="{B6A5A064-7683-BE7D-F56F-F0D2AEF73F41}"/>
          </ac:picMkLst>
        </pc:picChg>
      </pc:sldChg>
      <pc:sldChg chg="addSp delSp modSp add mod modAnim">
        <pc:chgData name="Scott Kay" userId="18b610ae0a59bc4e" providerId="LiveId" clId="{85552A47-4403-44A3-AE09-2FD31D3B2D00}" dt="2022-11-04T03:03:56.891" v="5305" actId="1035"/>
        <pc:sldMkLst>
          <pc:docMk/>
          <pc:sldMk cId="2485627166" sldId="1167"/>
        </pc:sldMkLst>
        <pc:spChg chg="mod">
          <ac:chgData name="Scott Kay" userId="18b610ae0a59bc4e" providerId="LiveId" clId="{85552A47-4403-44A3-AE09-2FD31D3B2D00}" dt="2022-11-04T03:03:56.891" v="5305" actId="1035"/>
          <ac:spMkLst>
            <pc:docMk/>
            <pc:sldMk cId="2485627166" sldId="1167"/>
            <ac:spMk id="4" creationId="{C3592796-C6FA-C422-AE7B-C6017E430E19}"/>
          </ac:spMkLst>
        </pc:spChg>
        <pc:spChg chg="del">
          <ac:chgData name="Scott Kay" userId="18b610ae0a59bc4e" providerId="LiveId" clId="{85552A47-4403-44A3-AE09-2FD31D3B2D00}" dt="2022-10-24T03:19:50.012" v="3202" actId="478"/>
          <ac:spMkLst>
            <pc:docMk/>
            <pc:sldMk cId="2485627166" sldId="1167"/>
            <ac:spMk id="6" creationId="{77C42E5A-E494-BA6F-13D4-AFBEB656BB5C}"/>
          </ac:spMkLst>
        </pc:spChg>
        <pc:spChg chg="del mod">
          <ac:chgData name="Scott Kay" userId="18b610ae0a59bc4e" providerId="LiveId" clId="{85552A47-4403-44A3-AE09-2FD31D3B2D00}" dt="2022-10-24T03:19:50.012" v="3202" actId="478"/>
          <ac:spMkLst>
            <pc:docMk/>
            <pc:sldMk cId="2485627166" sldId="1167"/>
            <ac:spMk id="7" creationId="{5E61C058-12CC-8BAD-35B8-EC58EE3D2077}"/>
          </ac:spMkLst>
        </pc:spChg>
        <pc:spChg chg="add mod">
          <ac:chgData name="Scott Kay" userId="18b610ae0a59bc4e" providerId="LiveId" clId="{85552A47-4403-44A3-AE09-2FD31D3B2D00}" dt="2022-10-24T03:59:01.374" v="3808" actId="164"/>
          <ac:spMkLst>
            <pc:docMk/>
            <pc:sldMk cId="2485627166" sldId="1167"/>
            <ac:spMk id="10" creationId="{CA22D05C-6752-775C-78F3-2A3AA75A466B}"/>
          </ac:spMkLst>
        </pc:spChg>
        <pc:spChg chg="add mod">
          <ac:chgData name="Scott Kay" userId="18b610ae0a59bc4e" providerId="LiveId" clId="{85552A47-4403-44A3-AE09-2FD31D3B2D00}" dt="2022-10-24T03:59:01.374" v="3808" actId="164"/>
          <ac:spMkLst>
            <pc:docMk/>
            <pc:sldMk cId="2485627166" sldId="1167"/>
            <ac:spMk id="11" creationId="{F61D6C99-4256-2254-B5B8-94AFF26A4614}"/>
          </ac:spMkLst>
        </pc:spChg>
        <pc:spChg chg="add del mod">
          <ac:chgData name="Scott Kay" userId="18b610ae0a59bc4e" providerId="LiveId" clId="{85552A47-4403-44A3-AE09-2FD31D3B2D00}" dt="2022-10-24T03:56:46.170" v="3748" actId="478"/>
          <ac:spMkLst>
            <pc:docMk/>
            <pc:sldMk cId="2485627166" sldId="1167"/>
            <ac:spMk id="12" creationId="{9693CBD8-FAEF-673F-780E-C1CC564CC66B}"/>
          </ac:spMkLst>
        </pc:spChg>
        <pc:grpChg chg="add mod">
          <ac:chgData name="Scott Kay" userId="18b610ae0a59bc4e" providerId="LiveId" clId="{85552A47-4403-44A3-AE09-2FD31D3B2D00}" dt="2022-10-24T03:59:01.374" v="3808" actId="164"/>
          <ac:grpSpMkLst>
            <pc:docMk/>
            <pc:sldMk cId="2485627166" sldId="1167"/>
            <ac:grpSpMk id="13" creationId="{F1757A79-60B6-5BF2-E94E-EEB8DCD3F4B1}"/>
          </ac:grpSpMkLst>
        </pc:grpChg>
        <pc:picChg chg="add del mod">
          <ac:chgData name="Scott Kay" userId="18b610ae0a59bc4e" providerId="LiveId" clId="{85552A47-4403-44A3-AE09-2FD31D3B2D00}" dt="2022-10-24T03:23:29.282" v="3207" actId="478"/>
          <ac:picMkLst>
            <pc:docMk/>
            <pc:sldMk cId="2485627166" sldId="1167"/>
            <ac:picMk id="2" creationId="{2741C25E-D96E-E15E-8F2D-C4B2DD03A328}"/>
          </ac:picMkLst>
        </pc:picChg>
        <pc:picChg chg="add del mod">
          <ac:chgData name="Scott Kay" userId="18b610ae0a59bc4e" providerId="LiveId" clId="{85552A47-4403-44A3-AE09-2FD31D3B2D00}" dt="2022-10-24T03:24:41.238" v="3208" actId="478"/>
          <ac:picMkLst>
            <pc:docMk/>
            <pc:sldMk cId="2485627166" sldId="1167"/>
            <ac:picMk id="5" creationId="{FAC1EB60-73DD-A570-E8FD-65B8D95DB4FA}"/>
          </ac:picMkLst>
        </pc:picChg>
        <pc:picChg chg="add mod">
          <ac:chgData name="Scott Kay" userId="18b610ae0a59bc4e" providerId="LiveId" clId="{85552A47-4403-44A3-AE09-2FD31D3B2D00}" dt="2022-10-24T03:57:33.180" v="3767" actId="1038"/>
          <ac:picMkLst>
            <pc:docMk/>
            <pc:sldMk cId="2485627166" sldId="1167"/>
            <ac:picMk id="9" creationId="{05CC8079-B301-3F7B-F287-C876EA8CAEC0}"/>
          </ac:picMkLst>
        </pc:picChg>
      </pc:sldChg>
      <pc:sldChg chg="addSp delSp modSp new mod modTransition modAnim">
        <pc:chgData name="Scott Kay" userId="18b610ae0a59bc4e" providerId="LiveId" clId="{85552A47-4403-44A3-AE09-2FD31D3B2D00}" dt="2022-10-26T04:32:24.151" v="4809" actId="20577"/>
        <pc:sldMkLst>
          <pc:docMk/>
          <pc:sldMk cId="3010171715" sldId="1168"/>
        </pc:sldMkLst>
        <pc:spChg chg="add mod ord topLvl">
          <ac:chgData name="Scott Kay" userId="18b610ae0a59bc4e" providerId="LiveId" clId="{85552A47-4403-44A3-AE09-2FD31D3B2D00}" dt="2022-10-24T03:57:57.359" v="3772" actId="208"/>
          <ac:spMkLst>
            <pc:docMk/>
            <pc:sldMk cId="3010171715" sldId="1168"/>
            <ac:spMk id="2" creationId="{35C168A7-1416-129F-DB01-13639B63E308}"/>
          </ac:spMkLst>
        </pc:spChg>
        <pc:spChg chg="del">
          <ac:chgData name="Scott Kay" userId="18b610ae0a59bc4e" providerId="LiveId" clId="{85552A47-4403-44A3-AE09-2FD31D3B2D00}" dt="2022-10-22T02:32:01.412" v="2960" actId="478"/>
          <ac:spMkLst>
            <pc:docMk/>
            <pc:sldMk cId="3010171715" sldId="1168"/>
            <ac:spMk id="2" creationId="{4986BC37-B32C-4380-49DA-9B5BD251E4C0}"/>
          </ac:spMkLst>
        </pc:spChg>
        <pc:spChg chg="del">
          <ac:chgData name="Scott Kay" userId="18b610ae0a59bc4e" providerId="LiveId" clId="{85552A47-4403-44A3-AE09-2FD31D3B2D00}" dt="2022-10-22T02:31:55.548" v="2959" actId="478"/>
          <ac:spMkLst>
            <pc:docMk/>
            <pc:sldMk cId="3010171715" sldId="1168"/>
            <ac:spMk id="3" creationId="{CF4A5613-4E65-823C-6F2D-0349485FC7F0}"/>
          </ac:spMkLst>
        </pc:spChg>
        <pc:spChg chg="add mod">
          <ac:chgData name="Scott Kay" userId="18b610ae0a59bc4e" providerId="LiveId" clId="{85552A47-4403-44A3-AE09-2FD31D3B2D00}" dt="2022-10-24T04:36:07.502" v="4405" actId="207"/>
          <ac:spMkLst>
            <pc:docMk/>
            <pc:sldMk cId="3010171715" sldId="1168"/>
            <ac:spMk id="4" creationId="{B26668D1-0537-DF66-F807-62563632BA4E}"/>
          </ac:spMkLst>
        </pc:spChg>
        <pc:spChg chg="add del mod topLvl">
          <ac:chgData name="Scott Kay" userId="18b610ae0a59bc4e" providerId="LiveId" clId="{85552A47-4403-44A3-AE09-2FD31D3B2D00}" dt="2022-10-24T03:37:32.843" v="3420" actId="478"/>
          <ac:spMkLst>
            <pc:docMk/>
            <pc:sldMk cId="3010171715" sldId="1168"/>
            <ac:spMk id="5" creationId="{03FD6961-1E36-6D81-15B8-ACAE5E51C81C}"/>
          </ac:spMkLst>
        </pc:spChg>
        <pc:spChg chg="add mod topLvl">
          <ac:chgData name="Scott Kay" userId="18b610ae0a59bc4e" providerId="LiveId" clId="{85552A47-4403-44A3-AE09-2FD31D3B2D00}" dt="2022-10-26T04:32:24.151" v="4809" actId="20577"/>
          <ac:spMkLst>
            <pc:docMk/>
            <pc:sldMk cId="3010171715" sldId="1168"/>
            <ac:spMk id="6" creationId="{2A7FCB54-BDB9-217D-A84A-729C6298F9E0}"/>
          </ac:spMkLst>
        </pc:spChg>
        <pc:spChg chg="mod">
          <ac:chgData name="Scott Kay" userId="18b610ae0a59bc4e" providerId="LiveId" clId="{85552A47-4403-44A3-AE09-2FD31D3B2D00}" dt="2022-10-22T02:32:36.021" v="3004"/>
          <ac:spMkLst>
            <pc:docMk/>
            <pc:sldMk cId="3010171715" sldId="1168"/>
            <ac:spMk id="9" creationId="{3D1C3D77-7EBB-B553-A0A5-CB56EA3E294D}"/>
          </ac:spMkLst>
        </pc:spChg>
        <pc:spChg chg="mod">
          <ac:chgData name="Scott Kay" userId="18b610ae0a59bc4e" providerId="LiveId" clId="{85552A47-4403-44A3-AE09-2FD31D3B2D00}" dt="2022-10-22T02:32:46.638" v="3019" actId="20577"/>
          <ac:spMkLst>
            <pc:docMk/>
            <pc:sldMk cId="3010171715" sldId="1168"/>
            <ac:spMk id="10" creationId="{F1D896F8-4608-B2BA-DD21-90E5977E3EF4}"/>
          </ac:spMkLst>
        </pc:spChg>
        <pc:spChg chg="add del mod">
          <ac:chgData name="Scott Kay" userId="18b610ae0a59bc4e" providerId="LiveId" clId="{85552A47-4403-44A3-AE09-2FD31D3B2D00}" dt="2022-10-24T03:39:40.868" v="3532" actId="478"/>
          <ac:spMkLst>
            <pc:docMk/>
            <pc:sldMk cId="3010171715" sldId="1168"/>
            <ac:spMk id="11" creationId="{67C1D766-BF55-843A-0A87-7FB7C0C3EDCB}"/>
          </ac:spMkLst>
        </pc:spChg>
        <pc:spChg chg="mod">
          <ac:chgData name="Scott Kay" userId="18b610ae0a59bc4e" providerId="LiveId" clId="{85552A47-4403-44A3-AE09-2FD31D3B2D00}" dt="2022-10-24T03:38:39.554" v="3431"/>
          <ac:spMkLst>
            <pc:docMk/>
            <pc:sldMk cId="3010171715" sldId="1168"/>
            <ac:spMk id="14" creationId="{59F9D5F4-EB29-CC24-69D8-9B486693E936}"/>
          </ac:spMkLst>
        </pc:spChg>
        <pc:spChg chg="mod">
          <ac:chgData name="Scott Kay" userId="18b610ae0a59bc4e" providerId="LiveId" clId="{85552A47-4403-44A3-AE09-2FD31D3B2D00}" dt="2022-10-24T03:38:39.554" v="3431"/>
          <ac:spMkLst>
            <pc:docMk/>
            <pc:sldMk cId="3010171715" sldId="1168"/>
            <ac:spMk id="15" creationId="{C215F5DB-8DF0-DF36-31A1-FF8AB13A5093}"/>
          </ac:spMkLst>
        </pc:spChg>
        <pc:spChg chg="mod">
          <ac:chgData name="Scott Kay" userId="18b610ae0a59bc4e" providerId="LiveId" clId="{85552A47-4403-44A3-AE09-2FD31D3B2D00}" dt="2022-10-24T03:58:00.313" v="3774" actId="208"/>
          <ac:spMkLst>
            <pc:docMk/>
            <pc:sldMk cId="3010171715" sldId="1168"/>
            <ac:spMk id="17" creationId="{C726A248-58A8-4C5C-D50A-6856A90F476F}"/>
          </ac:spMkLst>
        </pc:spChg>
        <pc:spChg chg="mod">
          <ac:chgData name="Scott Kay" userId="18b610ae0a59bc4e" providerId="LiveId" clId="{85552A47-4403-44A3-AE09-2FD31D3B2D00}" dt="2022-10-24T03:58:42.991" v="3803" actId="20577"/>
          <ac:spMkLst>
            <pc:docMk/>
            <pc:sldMk cId="3010171715" sldId="1168"/>
            <ac:spMk id="18" creationId="{F05B8648-1F7F-1CE9-DDA5-DD617E290F74}"/>
          </ac:spMkLst>
        </pc:spChg>
        <pc:spChg chg="add del mod">
          <ac:chgData name="Scott Kay" userId="18b610ae0a59bc4e" providerId="LiveId" clId="{85552A47-4403-44A3-AE09-2FD31D3B2D00}" dt="2022-10-24T03:58:09.977" v="3777" actId="478"/>
          <ac:spMkLst>
            <pc:docMk/>
            <pc:sldMk cId="3010171715" sldId="1168"/>
            <ac:spMk id="19" creationId="{09A5CB00-3C99-C0B6-AFCE-F2CF3790810B}"/>
          </ac:spMkLst>
        </pc:spChg>
        <pc:spChg chg="add mod">
          <ac:chgData name="Scott Kay" userId="18b610ae0a59bc4e" providerId="LiveId" clId="{85552A47-4403-44A3-AE09-2FD31D3B2D00}" dt="2022-10-24T04:36:09.332" v="4406" actId="207"/>
          <ac:spMkLst>
            <pc:docMk/>
            <pc:sldMk cId="3010171715" sldId="1168"/>
            <ac:spMk id="20" creationId="{DF467033-892A-FCCC-8F6F-AB9A8A1AAB75}"/>
          </ac:spMkLst>
        </pc:spChg>
        <pc:grpChg chg="add del mod">
          <ac:chgData name="Scott Kay" userId="18b610ae0a59bc4e" providerId="LiveId" clId="{85552A47-4403-44A3-AE09-2FD31D3B2D00}" dt="2022-10-24T03:38:02.850" v="3424" actId="165"/>
          <ac:grpSpMkLst>
            <pc:docMk/>
            <pc:sldMk cId="3010171715" sldId="1168"/>
            <ac:grpSpMk id="3" creationId="{F641EC9B-069B-712D-8036-7E4D97A3D543}"/>
          </ac:grpSpMkLst>
        </pc:grpChg>
        <pc:grpChg chg="add del mod">
          <ac:chgData name="Scott Kay" userId="18b610ae0a59bc4e" providerId="LiveId" clId="{85552A47-4403-44A3-AE09-2FD31D3B2D00}" dt="2022-10-24T03:36:27.728" v="3412" actId="165"/>
          <ac:grpSpMkLst>
            <pc:docMk/>
            <pc:sldMk cId="3010171715" sldId="1168"/>
            <ac:grpSpMk id="7" creationId="{1DECCE49-C9D3-9815-E2E8-A124308F7F72}"/>
          </ac:grpSpMkLst>
        </pc:grpChg>
        <pc:grpChg chg="add del mod">
          <ac:chgData name="Scott Kay" userId="18b610ae0a59bc4e" providerId="LiveId" clId="{85552A47-4403-44A3-AE09-2FD31D3B2D00}" dt="2022-10-24T03:38:37.298" v="3430" actId="478"/>
          <ac:grpSpMkLst>
            <pc:docMk/>
            <pc:sldMk cId="3010171715" sldId="1168"/>
            <ac:grpSpMk id="8" creationId="{F6B1A5FD-A2B6-3408-B083-1C0122AF8E16}"/>
          </ac:grpSpMkLst>
        </pc:grpChg>
        <pc:grpChg chg="add mod">
          <ac:chgData name="Scott Kay" userId="18b610ae0a59bc4e" providerId="LiveId" clId="{85552A47-4403-44A3-AE09-2FD31D3B2D00}" dt="2022-10-24T03:39:19.453" v="3510" actId="14100"/>
          <ac:grpSpMkLst>
            <pc:docMk/>
            <pc:sldMk cId="3010171715" sldId="1168"/>
            <ac:grpSpMk id="12" creationId="{CEF64AAC-7DAE-BAF2-2E8A-5751218F7202}"/>
          </ac:grpSpMkLst>
        </pc:grpChg>
        <pc:grpChg chg="add del mod">
          <ac:chgData name="Scott Kay" userId="18b610ae0a59bc4e" providerId="LiveId" clId="{85552A47-4403-44A3-AE09-2FD31D3B2D00}" dt="2022-10-24T03:39:14.051" v="3509" actId="21"/>
          <ac:grpSpMkLst>
            <pc:docMk/>
            <pc:sldMk cId="3010171715" sldId="1168"/>
            <ac:grpSpMk id="13" creationId="{3BDF28D2-58AF-BA3F-51B6-212D82DB25D9}"/>
          </ac:grpSpMkLst>
        </pc:grpChg>
        <pc:grpChg chg="add mod">
          <ac:chgData name="Scott Kay" userId="18b610ae0a59bc4e" providerId="LiveId" clId="{85552A47-4403-44A3-AE09-2FD31D3B2D00}" dt="2022-10-24T03:39:28.388" v="3530" actId="1038"/>
          <ac:grpSpMkLst>
            <pc:docMk/>
            <pc:sldMk cId="3010171715" sldId="1168"/>
            <ac:grpSpMk id="16" creationId="{5D4BF6B9-EAEF-20B8-7A32-BBD95DF0EC2E}"/>
          </ac:grpSpMkLst>
        </pc:grpChg>
      </pc:sldChg>
      <pc:sldChg chg="addSp delSp modSp add mod modTransition">
        <pc:chgData name="Scott Kay" userId="18b610ae0a59bc4e" providerId="LiveId" clId="{85552A47-4403-44A3-AE09-2FD31D3B2D00}" dt="2022-10-24T05:09:07.359" v="4749"/>
        <pc:sldMkLst>
          <pc:docMk/>
          <pc:sldMk cId="3462959570" sldId="1175"/>
        </pc:sldMkLst>
        <pc:spChg chg="mod">
          <ac:chgData name="Scott Kay" userId="18b610ae0a59bc4e" providerId="LiveId" clId="{85552A47-4403-44A3-AE09-2FD31D3B2D00}" dt="2022-10-24T04:35:06.997" v="4381"/>
          <ac:spMkLst>
            <pc:docMk/>
            <pc:sldMk cId="3462959570" sldId="1175"/>
            <ac:spMk id="3" creationId="{3EAEFBEB-C97D-98D7-4906-89EFDCE5655D}"/>
          </ac:spMkLst>
        </pc:spChg>
        <pc:spChg chg="mod">
          <ac:chgData name="Scott Kay" userId="18b610ae0a59bc4e" providerId="LiveId" clId="{85552A47-4403-44A3-AE09-2FD31D3B2D00}" dt="2022-10-24T04:35:16.711" v="4398" actId="122"/>
          <ac:spMkLst>
            <pc:docMk/>
            <pc:sldMk cId="3462959570" sldId="1175"/>
            <ac:spMk id="4" creationId="{779E18CB-6E7F-546D-F38D-5577318E2A11}"/>
          </ac:spMkLst>
        </pc:spChg>
        <pc:spChg chg="add del mod">
          <ac:chgData name="Scott Kay" userId="18b610ae0a59bc4e" providerId="LiveId" clId="{85552A47-4403-44A3-AE09-2FD31D3B2D00}" dt="2022-10-24T05:03:58.831" v="4658" actId="21"/>
          <ac:spMkLst>
            <pc:docMk/>
            <pc:sldMk cId="3462959570" sldId="1175"/>
            <ac:spMk id="6" creationId="{C68567EB-1BD3-AF13-410F-104192C1CC2F}"/>
          </ac:spMkLst>
        </pc:spChg>
        <pc:spChg chg="add del mod">
          <ac:chgData name="Scott Kay" userId="18b610ae0a59bc4e" providerId="LiveId" clId="{85552A47-4403-44A3-AE09-2FD31D3B2D00}" dt="2022-10-24T05:03:58.831" v="4658" actId="21"/>
          <ac:spMkLst>
            <pc:docMk/>
            <pc:sldMk cId="3462959570" sldId="1175"/>
            <ac:spMk id="12" creationId="{8BFC2A17-732C-42CF-B361-3C8D03FA089B}"/>
          </ac:spMkLst>
        </pc:spChg>
        <pc:spChg chg="del mod">
          <ac:chgData name="Scott Kay" userId="18b610ae0a59bc4e" providerId="LiveId" clId="{85552A47-4403-44A3-AE09-2FD31D3B2D00}" dt="2022-10-24T04:35:22.965" v="4400" actId="478"/>
          <ac:spMkLst>
            <pc:docMk/>
            <pc:sldMk cId="3462959570" sldId="1175"/>
            <ac:spMk id="13" creationId="{19F913DF-AE4A-40D4-99AB-1A89811F6901}"/>
          </ac:spMkLst>
        </pc:spChg>
        <pc:grpChg chg="add mod">
          <ac:chgData name="Scott Kay" userId="18b610ae0a59bc4e" providerId="LiveId" clId="{85552A47-4403-44A3-AE09-2FD31D3B2D00}" dt="2022-10-24T04:35:24.874" v="4401" actId="1076"/>
          <ac:grpSpMkLst>
            <pc:docMk/>
            <pc:sldMk cId="3462959570" sldId="1175"/>
            <ac:grpSpMk id="2" creationId="{F6CBAE3A-13FC-2337-3B01-12B0FECC3EC3}"/>
          </ac:grpSpMkLst>
        </pc:grpChg>
      </pc:sldChg>
      <pc:sldChg chg="modSp add del mod">
        <pc:chgData name="Scott Kay" userId="18b610ae0a59bc4e" providerId="LiveId" clId="{85552A47-4403-44A3-AE09-2FD31D3B2D00}" dt="2022-10-24T04:39:23.015" v="4424" actId="47"/>
        <pc:sldMkLst>
          <pc:docMk/>
          <pc:sldMk cId="3972927145" sldId="1176"/>
        </pc:sldMkLst>
        <pc:spChg chg="mod">
          <ac:chgData name="Scott Kay" userId="18b610ae0a59bc4e" providerId="LiveId" clId="{85552A47-4403-44A3-AE09-2FD31D3B2D00}" dt="2022-10-22T02:34:13.055" v="3158" actId="20577"/>
          <ac:spMkLst>
            <pc:docMk/>
            <pc:sldMk cId="3972927145" sldId="1176"/>
            <ac:spMk id="4" creationId="{C3592796-C6FA-C422-AE7B-C6017E430E19}"/>
          </ac:spMkLst>
        </pc:spChg>
        <pc:spChg chg="mod">
          <ac:chgData name="Scott Kay" userId="18b610ae0a59bc4e" providerId="LiveId" clId="{85552A47-4403-44A3-AE09-2FD31D3B2D00}" dt="2022-10-22T02:33:51.469" v="3077" actId="20577"/>
          <ac:spMkLst>
            <pc:docMk/>
            <pc:sldMk cId="3972927145" sldId="1176"/>
            <ac:spMk id="7" creationId="{5E61C058-12CC-8BAD-35B8-EC58EE3D2077}"/>
          </ac:spMkLst>
        </pc:spChg>
      </pc:sldChg>
      <pc:sldChg chg="addSp delSp modSp add mod modTransition">
        <pc:chgData name="Scott Kay" userId="18b610ae0a59bc4e" providerId="LiveId" clId="{85552A47-4403-44A3-AE09-2FD31D3B2D00}" dt="2022-10-24T05:09:07.359" v="4749"/>
        <pc:sldMkLst>
          <pc:docMk/>
          <pc:sldMk cId="1920560521" sldId="1177"/>
        </pc:sldMkLst>
        <pc:spChg chg="add mod">
          <ac:chgData name="Scott Kay" userId="18b610ae0a59bc4e" providerId="LiveId" clId="{85552A47-4403-44A3-AE09-2FD31D3B2D00}" dt="2022-10-24T05:04:27.112" v="4675" actId="1076"/>
          <ac:spMkLst>
            <pc:docMk/>
            <pc:sldMk cId="1920560521" sldId="1177"/>
            <ac:spMk id="2" creationId="{90C9AABD-79A9-CCE6-C32D-0F9A4A00F2D8}"/>
          </ac:spMkLst>
        </pc:spChg>
        <pc:spChg chg="add mod">
          <ac:chgData name="Scott Kay" userId="18b610ae0a59bc4e" providerId="LiveId" clId="{85552A47-4403-44A3-AE09-2FD31D3B2D00}" dt="2022-10-24T05:04:31.931" v="4683" actId="20577"/>
          <ac:spMkLst>
            <pc:docMk/>
            <pc:sldMk cId="1920560521" sldId="1177"/>
            <ac:spMk id="3" creationId="{BC9E3039-B0BB-C689-2E2A-657C7AF9A3A4}"/>
          </ac:spMkLst>
        </pc:spChg>
        <pc:spChg chg="add mod">
          <ac:chgData name="Scott Kay" userId="18b610ae0a59bc4e" providerId="LiveId" clId="{85552A47-4403-44A3-AE09-2FD31D3B2D00}" dt="2022-10-24T05:04:40.301" v="4688" actId="20577"/>
          <ac:spMkLst>
            <pc:docMk/>
            <pc:sldMk cId="1920560521" sldId="1177"/>
            <ac:spMk id="4" creationId="{2BCF2AF6-83C6-F52D-7B4C-DB74D01A3ED0}"/>
          </ac:spMkLst>
        </pc:spChg>
        <pc:spChg chg="del">
          <ac:chgData name="Scott Kay" userId="18b610ae0a59bc4e" providerId="LiveId" clId="{85552A47-4403-44A3-AE09-2FD31D3B2D00}" dt="2022-10-22T02:34:21.169" v="3165" actId="478"/>
          <ac:spMkLst>
            <pc:docMk/>
            <pc:sldMk cId="1920560521" sldId="1177"/>
            <ac:spMk id="4" creationId="{C3592796-C6FA-C422-AE7B-C6017E430E19}"/>
          </ac:spMkLst>
        </pc:spChg>
        <pc:spChg chg="mod">
          <ac:chgData name="Scott Kay" userId="18b610ae0a59bc4e" providerId="LiveId" clId="{85552A47-4403-44A3-AE09-2FD31D3B2D00}" dt="2022-10-24T05:03:16.148" v="4635" actId="208"/>
          <ac:spMkLst>
            <pc:docMk/>
            <pc:sldMk cId="1920560521" sldId="1177"/>
            <ac:spMk id="6" creationId="{77C42E5A-E494-BA6F-13D4-AFBEB656BB5C}"/>
          </ac:spMkLst>
        </pc:spChg>
        <pc:spChg chg="mod">
          <ac:chgData name="Scott Kay" userId="18b610ae0a59bc4e" providerId="LiveId" clId="{85552A47-4403-44A3-AE09-2FD31D3B2D00}" dt="2022-10-22T02:34:19.369" v="3164" actId="20577"/>
          <ac:spMkLst>
            <pc:docMk/>
            <pc:sldMk cId="1920560521" sldId="1177"/>
            <ac:spMk id="7" creationId="{5E61C058-12CC-8BAD-35B8-EC58EE3D2077}"/>
          </ac:spMkLst>
        </pc:spChg>
        <pc:picChg chg="add mod">
          <ac:chgData name="Scott Kay" userId="18b610ae0a59bc4e" providerId="LiveId" clId="{85552A47-4403-44A3-AE09-2FD31D3B2D00}" dt="2022-10-24T05:04:22.365" v="4674" actId="12788"/>
          <ac:picMkLst>
            <pc:docMk/>
            <pc:sldMk cId="1920560521" sldId="1177"/>
            <ac:picMk id="2050" creationId="{C34F6EB1-D0B0-87E5-AAA2-A0962B9BCA7D}"/>
          </ac:picMkLst>
        </pc:picChg>
        <pc:picChg chg="add mod">
          <ac:chgData name="Scott Kay" userId="18b610ae0a59bc4e" providerId="LiveId" clId="{85552A47-4403-44A3-AE09-2FD31D3B2D00}" dt="2022-10-24T05:03:54.400" v="4656" actId="1035"/>
          <ac:picMkLst>
            <pc:docMk/>
            <pc:sldMk cId="1920560521" sldId="1177"/>
            <ac:picMk id="2052" creationId="{0BBC571D-0D33-C771-F014-C22904DA0E47}"/>
          </ac:picMkLst>
        </pc:picChg>
        <pc:picChg chg="add mod">
          <ac:chgData name="Scott Kay" userId="18b610ae0a59bc4e" providerId="LiveId" clId="{85552A47-4403-44A3-AE09-2FD31D3B2D00}" dt="2022-10-24T05:03:54.400" v="4656" actId="1035"/>
          <ac:picMkLst>
            <pc:docMk/>
            <pc:sldMk cId="1920560521" sldId="1177"/>
            <ac:picMk id="2054" creationId="{72854AA6-A04A-591E-B84E-D0D0FBEE3A98}"/>
          </ac:picMkLst>
        </pc:picChg>
      </pc:sldChg>
      <pc:sldChg chg="modSp add del mod">
        <pc:chgData name="Scott Kay" userId="18b610ae0a59bc4e" providerId="LiveId" clId="{85552A47-4403-44A3-AE09-2FD31D3B2D00}" dt="2022-10-24T05:06:37.116" v="4704" actId="47"/>
        <pc:sldMkLst>
          <pc:docMk/>
          <pc:sldMk cId="4155649458" sldId="1178"/>
        </pc:sldMkLst>
        <pc:spChg chg="mod">
          <ac:chgData name="Scott Kay" userId="18b610ae0a59bc4e" providerId="LiveId" clId="{85552A47-4403-44A3-AE09-2FD31D3B2D00}" dt="2022-10-22T02:35:29.314" v="3200" actId="20577"/>
          <ac:spMkLst>
            <pc:docMk/>
            <pc:sldMk cId="4155649458" sldId="1178"/>
            <ac:spMk id="12" creationId="{8BFC2A17-732C-42CF-B361-3C8D03FA089B}"/>
          </ac:spMkLst>
        </pc:spChg>
        <pc:spChg chg="mod">
          <ac:chgData name="Scott Kay" userId="18b610ae0a59bc4e" providerId="LiveId" clId="{85552A47-4403-44A3-AE09-2FD31D3B2D00}" dt="2022-10-22T02:35:25.279" v="3187" actId="20577"/>
          <ac:spMkLst>
            <pc:docMk/>
            <pc:sldMk cId="4155649458" sldId="1178"/>
            <ac:spMk id="13" creationId="{19F913DF-AE4A-40D4-99AB-1A89811F6901}"/>
          </ac:spMkLst>
        </pc:spChg>
      </pc:sldChg>
      <pc:sldChg chg="addSp delSp modSp add mod modTransition">
        <pc:chgData name="Scott Kay" userId="18b610ae0a59bc4e" providerId="LiveId" clId="{85552A47-4403-44A3-AE09-2FD31D3B2D00}" dt="2022-10-24T05:09:42.372" v="4756" actId="1038"/>
        <pc:sldMkLst>
          <pc:docMk/>
          <pc:sldMk cId="3542135191" sldId="1179"/>
        </pc:sldMkLst>
        <pc:spChg chg="add del mod">
          <ac:chgData name="Scott Kay" userId="18b610ae0a59bc4e" providerId="LiveId" clId="{85552A47-4403-44A3-AE09-2FD31D3B2D00}" dt="2022-10-24T03:58:54.151" v="3804" actId="478"/>
          <ac:spMkLst>
            <pc:docMk/>
            <pc:sldMk cId="3542135191" sldId="1179"/>
            <ac:spMk id="3" creationId="{1EF9C645-7D4E-D32C-77C2-F5E1E881C796}"/>
          </ac:spMkLst>
        </pc:spChg>
        <pc:spChg chg="del">
          <ac:chgData name="Scott Kay" userId="18b610ae0a59bc4e" providerId="LiveId" clId="{85552A47-4403-44A3-AE09-2FD31D3B2D00}" dt="2022-10-24T03:39:54.384" v="3534" actId="478"/>
          <ac:spMkLst>
            <pc:docMk/>
            <pc:sldMk cId="3542135191" sldId="1179"/>
            <ac:spMk id="4" creationId="{B26668D1-0537-DF66-F807-62563632BA4E}"/>
          </ac:spMkLst>
        </pc:spChg>
        <pc:spChg chg="add del mod">
          <ac:chgData name="Scott Kay" userId="18b610ae0a59bc4e" providerId="LiveId" clId="{85552A47-4403-44A3-AE09-2FD31D3B2D00}" dt="2022-10-24T03:58:56.776" v="3807" actId="478"/>
          <ac:spMkLst>
            <pc:docMk/>
            <pc:sldMk cId="3542135191" sldId="1179"/>
            <ac:spMk id="5" creationId="{B748CB36-942A-5442-6F50-7F1698C2A94C}"/>
          </ac:spMkLst>
        </pc:spChg>
        <pc:spChg chg="add del mod">
          <ac:chgData name="Scott Kay" userId="18b610ae0a59bc4e" providerId="LiveId" clId="{85552A47-4403-44A3-AE09-2FD31D3B2D00}" dt="2022-10-24T03:58:55.338" v="3806"/>
          <ac:spMkLst>
            <pc:docMk/>
            <pc:sldMk cId="3542135191" sldId="1179"/>
            <ac:spMk id="8" creationId="{48E651B9-D749-086B-F863-AB022B272719}"/>
          </ac:spMkLst>
        </pc:spChg>
        <pc:spChg chg="mod">
          <ac:chgData name="Scott Kay" userId="18b610ae0a59bc4e" providerId="LiveId" clId="{85552A47-4403-44A3-AE09-2FD31D3B2D00}" dt="2022-10-24T03:59:03.216" v="3809"/>
          <ac:spMkLst>
            <pc:docMk/>
            <pc:sldMk cId="3542135191" sldId="1179"/>
            <ac:spMk id="10" creationId="{8714D23B-9C4D-8E23-9CFD-4BCE2D1C3A94}"/>
          </ac:spMkLst>
        </pc:spChg>
        <pc:spChg chg="mod">
          <ac:chgData name="Scott Kay" userId="18b610ae0a59bc4e" providerId="LiveId" clId="{85552A47-4403-44A3-AE09-2FD31D3B2D00}" dt="2022-10-24T03:59:24.587" v="3829" actId="20577"/>
          <ac:spMkLst>
            <pc:docMk/>
            <pc:sldMk cId="3542135191" sldId="1179"/>
            <ac:spMk id="11" creationId="{2ED8F725-04B2-C114-69AF-DFE8D7467A4B}"/>
          </ac:spMkLst>
        </pc:spChg>
        <pc:grpChg chg="add mod">
          <ac:chgData name="Scott Kay" userId="18b610ae0a59bc4e" providerId="LiveId" clId="{85552A47-4403-44A3-AE09-2FD31D3B2D00}" dt="2022-10-24T03:59:03.216" v="3809"/>
          <ac:grpSpMkLst>
            <pc:docMk/>
            <pc:sldMk cId="3542135191" sldId="1179"/>
            <ac:grpSpMk id="9" creationId="{DA94FA40-791B-BA52-218F-824C9D0FFCB4}"/>
          </ac:grpSpMkLst>
        </pc:grpChg>
        <pc:grpChg chg="del">
          <ac:chgData name="Scott Kay" userId="18b610ae0a59bc4e" providerId="LiveId" clId="{85552A47-4403-44A3-AE09-2FD31D3B2D00}" dt="2022-10-24T03:39:54.384" v="3534" actId="478"/>
          <ac:grpSpMkLst>
            <pc:docMk/>
            <pc:sldMk cId="3542135191" sldId="1179"/>
            <ac:grpSpMk id="12" creationId="{CEF64AAC-7DAE-BAF2-2E8A-5751218F7202}"/>
          </ac:grpSpMkLst>
        </pc:grpChg>
        <pc:grpChg chg="del">
          <ac:chgData name="Scott Kay" userId="18b610ae0a59bc4e" providerId="LiveId" clId="{85552A47-4403-44A3-AE09-2FD31D3B2D00}" dt="2022-10-24T03:39:54.384" v="3534" actId="478"/>
          <ac:grpSpMkLst>
            <pc:docMk/>
            <pc:sldMk cId="3542135191" sldId="1179"/>
            <ac:grpSpMk id="16" creationId="{5D4BF6B9-EAEF-20B8-7A32-BBD95DF0EC2E}"/>
          </ac:grpSpMkLst>
        </pc:grpChg>
        <pc:picChg chg="add mod">
          <ac:chgData name="Scott Kay" userId="18b610ae0a59bc4e" providerId="LiveId" clId="{85552A47-4403-44A3-AE09-2FD31D3B2D00}" dt="2022-10-24T03:56:01.035" v="3741" actId="1037"/>
          <ac:picMkLst>
            <pc:docMk/>
            <pc:sldMk cId="3542135191" sldId="1179"/>
            <ac:picMk id="7" creationId="{BB2C1F91-3301-CBA5-7701-F9521B295D96}"/>
          </ac:picMkLst>
        </pc:picChg>
        <pc:picChg chg="add mod">
          <ac:chgData name="Scott Kay" userId="18b610ae0a59bc4e" providerId="LiveId" clId="{85552A47-4403-44A3-AE09-2FD31D3B2D00}" dt="2022-10-24T03:56:01.035" v="3741" actId="1037"/>
          <ac:picMkLst>
            <pc:docMk/>
            <pc:sldMk cId="3542135191" sldId="1179"/>
            <ac:picMk id="1026" creationId="{B2BDA8D1-6504-1842-2382-690142900FD0}"/>
          </ac:picMkLst>
        </pc:picChg>
        <pc:picChg chg="add del mod">
          <ac:chgData name="Scott Kay" userId="18b610ae0a59bc4e" providerId="LiveId" clId="{85552A47-4403-44A3-AE09-2FD31D3B2D00}" dt="2022-10-24T03:52:49.799" v="3668" actId="478"/>
          <ac:picMkLst>
            <pc:docMk/>
            <pc:sldMk cId="3542135191" sldId="1179"/>
            <ac:picMk id="1028" creationId="{58303954-9E64-A2E8-80E8-22138144FC98}"/>
          </ac:picMkLst>
        </pc:picChg>
        <pc:picChg chg="add del">
          <ac:chgData name="Scott Kay" userId="18b610ae0a59bc4e" providerId="LiveId" clId="{85552A47-4403-44A3-AE09-2FD31D3B2D00}" dt="2022-10-24T03:41:56.464" v="3577"/>
          <ac:picMkLst>
            <pc:docMk/>
            <pc:sldMk cId="3542135191" sldId="1179"/>
            <ac:picMk id="1030" creationId="{6085CD11-EC12-FFE5-ADD3-89F95B036B71}"/>
          </ac:picMkLst>
        </pc:picChg>
        <pc:picChg chg="add del">
          <ac:chgData name="Scott Kay" userId="18b610ae0a59bc4e" providerId="LiveId" clId="{85552A47-4403-44A3-AE09-2FD31D3B2D00}" dt="2022-10-24T03:42:18.972" v="3587"/>
          <ac:picMkLst>
            <pc:docMk/>
            <pc:sldMk cId="3542135191" sldId="1179"/>
            <ac:picMk id="1032" creationId="{A02C70EA-8FD5-E85D-5211-6B93B075F7CE}"/>
          </ac:picMkLst>
        </pc:picChg>
        <pc:picChg chg="add del mod">
          <ac:chgData name="Scott Kay" userId="18b610ae0a59bc4e" providerId="LiveId" clId="{85552A47-4403-44A3-AE09-2FD31D3B2D00}" dt="2022-10-24T03:42:18.207" v="3585"/>
          <ac:picMkLst>
            <pc:docMk/>
            <pc:sldMk cId="3542135191" sldId="1179"/>
            <ac:picMk id="1034" creationId="{F3647CFB-A02A-1171-D294-6DEDFE88C68A}"/>
          </ac:picMkLst>
        </pc:picChg>
        <pc:picChg chg="add mod">
          <ac:chgData name="Scott Kay" userId="18b610ae0a59bc4e" providerId="LiveId" clId="{85552A47-4403-44A3-AE09-2FD31D3B2D00}" dt="2022-10-24T05:09:34.707" v="4754" actId="1037"/>
          <ac:picMkLst>
            <pc:docMk/>
            <pc:sldMk cId="3542135191" sldId="1179"/>
            <ac:picMk id="1036" creationId="{E1DA4AB8-5F26-E6D3-65CB-736547BF391C}"/>
          </ac:picMkLst>
        </pc:picChg>
        <pc:picChg chg="add mod">
          <ac:chgData name="Scott Kay" userId="18b610ae0a59bc4e" providerId="LiveId" clId="{85552A47-4403-44A3-AE09-2FD31D3B2D00}" dt="2022-10-24T05:09:34.707" v="4754" actId="1037"/>
          <ac:picMkLst>
            <pc:docMk/>
            <pc:sldMk cId="3542135191" sldId="1179"/>
            <ac:picMk id="1038" creationId="{A2257482-0754-862A-26EA-A51E18426F25}"/>
          </ac:picMkLst>
        </pc:picChg>
        <pc:picChg chg="add mod">
          <ac:chgData name="Scott Kay" userId="18b610ae0a59bc4e" providerId="LiveId" clId="{85552A47-4403-44A3-AE09-2FD31D3B2D00}" dt="2022-10-24T05:09:42.372" v="4756" actId="1038"/>
          <ac:picMkLst>
            <pc:docMk/>
            <pc:sldMk cId="3542135191" sldId="1179"/>
            <ac:picMk id="1040" creationId="{37E1E548-7FF1-2807-17A8-3D13104E338B}"/>
          </ac:picMkLst>
        </pc:picChg>
        <pc:picChg chg="add mod">
          <ac:chgData name="Scott Kay" userId="18b610ae0a59bc4e" providerId="LiveId" clId="{85552A47-4403-44A3-AE09-2FD31D3B2D00}" dt="2022-10-24T05:09:34.707" v="4754" actId="1037"/>
          <ac:picMkLst>
            <pc:docMk/>
            <pc:sldMk cId="3542135191" sldId="1179"/>
            <ac:picMk id="1042" creationId="{69888719-AFD9-27A2-F32B-9CF9706979DF}"/>
          </ac:picMkLst>
        </pc:picChg>
        <pc:picChg chg="add del mod">
          <ac:chgData name="Scott Kay" userId="18b610ae0a59bc4e" providerId="LiveId" clId="{85552A47-4403-44A3-AE09-2FD31D3B2D00}" dt="2022-10-24T03:48:55.932" v="3612" actId="478"/>
          <ac:picMkLst>
            <pc:docMk/>
            <pc:sldMk cId="3542135191" sldId="1179"/>
            <ac:picMk id="1044" creationId="{CB77BD71-B6E9-4921-1EDA-82637609C2F1}"/>
          </ac:picMkLst>
        </pc:picChg>
        <pc:picChg chg="add del mod">
          <ac:chgData name="Scott Kay" userId="18b610ae0a59bc4e" providerId="LiveId" clId="{85552A47-4403-44A3-AE09-2FD31D3B2D00}" dt="2022-10-24T03:53:06.929" v="3677" actId="478"/>
          <ac:picMkLst>
            <pc:docMk/>
            <pc:sldMk cId="3542135191" sldId="1179"/>
            <ac:picMk id="1046" creationId="{8B12BC37-1154-486E-F33C-79D0D90A4705}"/>
          </ac:picMkLst>
        </pc:picChg>
        <pc:picChg chg="add mod">
          <ac:chgData name="Scott Kay" userId="18b610ae0a59bc4e" providerId="LiveId" clId="{85552A47-4403-44A3-AE09-2FD31D3B2D00}" dt="2022-10-24T05:09:42.372" v="4756" actId="1038"/>
          <ac:picMkLst>
            <pc:docMk/>
            <pc:sldMk cId="3542135191" sldId="1179"/>
            <ac:picMk id="1048" creationId="{100C7C5E-6F2A-5A19-B407-B922A54E7774}"/>
          </ac:picMkLst>
        </pc:picChg>
        <pc:picChg chg="add mod">
          <ac:chgData name="Scott Kay" userId="18b610ae0a59bc4e" providerId="LiveId" clId="{85552A47-4403-44A3-AE09-2FD31D3B2D00}" dt="2022-10-24T03:56:01.035" v="3741" actId="1037"/>
          <ac:picMkLst>
            <pc:docMk/>
            <pc:sldMk cId="3542135191" sldId="1179"/>
            <ac:picMk id="1050" creationId="{7C7FCAD2-CB87-FCC0-97C9-B15029E3081C}"/>
          </ac:picMkLst>
        </pc:picChg>
        <pc:picChg chg="add mod">
          <ac:chgData name="Scott Kay" userId="18b610ae0a59bc4e" providerId="LiveId" clId="{85552A47-4403-44A3-AE09-2FD31D3B2D00}" dt="2022-10-24T05:09:42.372" v="4756" actId="1038"/>
          <ac:picMkLst>
            <pc:docMk/>
            <pc:sldMk cId="3542135191" sldId="1179"/>
            <ac:picMk id="1052" creationId="{41226B7A-8F72-2342-91D2-10354D5FC743}"/>
          </ac:picMkLst>
        </pc:picChg>
      </pc:sldChg>
      <pc:sldChg chg="addSp delSp modSp add mod modTransition">
        <pc:chgData name="Scott Kay" userId="18b610ae0a59bc4e" providerId="LiveId" clId="{85552A47-4403-44A3-AE09-2FD31D3B2D00}" dt="2022-10-27T02:48:39.953" v="4964" actId="20577"/>
        <pc:sldMkLst>
          <pc:docMk/>
          <pc:sldMk cId="1164285806" sldId="1180"/>
        </pc:sldMkLst>
        <pc:spChg chg="add del mod">
          <ac:chgData name="Scott Kay" userId="18b610ae0a59bc4e" providerId="LiveId" clId="{85552A47-4403-44A3-AE09-2FD31D3B2D00}" dt="2022-10-24T04:38:40.411" v="4414" actId="478"/>
          <ac:spMkLst>
            <pc:docMk/>
            <pc:sldMk cId="1164285806" sldId="1180"/>
            <ac:spMk id="2" creationId="{BDD1A1EB-F78F-FD23-B993-21B939E51CD2}"/>
          </ac:spMkLst>
        </pc:spChg>
        <pc:spChg chg="mod">
          <ac:chgData name="Scott Kay" userId="18b610ae0a59bc4e" providerId="LiveId" clId="{85552A47-4403-44A3-AE09-2FD31D3B2D00}" dt="2022-10-27T02:48:39.953" v="4964" actId="20577"/>
          <ac:spMkLst>
            <pc:docMk/>
            <pc:sldMk cId="1164285806" sldId="1180"/>
            <ac:spMk id="4" creationId="{C3592796-C6FA-C422-AE7B-C6017E430E19}"/>
          </ac:spMkLst>
        </pc:spChg>
        <pc:spChg chg="mod">
          <ac:chgData name="Scott Kay" userId="18b610ae0a59bc4e" providerId="LiveId" clId="{85552A47-4403-44A3-AE09-2FD31D3B2D00}" dt="2022-10-24T05:02:14.879" v="4486" actId="14100"/>
          <ac:spMkLst>
            <pc:docMk/>
            <pc:sldMk cId="1164285806" sldId="1180"/>
            <ac:spMk id="6" creationId="{77C42E5A-E494-BA6F-13D4-AFBEB656BB5C}"/>
          </ac:spMkLst>
        </pc:spChg>
        <pc:spChg chg="mod">
          <ac:chgData name="Scott Kay" userId="18b610ae0a59bc4e" providerId="LiveId" clId="{85552A47-4403-44A3-AE09-2FD31D3B2D00}" dt="2022-10-24T05:02:18.023" v="4488" actId="27636"/>
          <ac:spMkLst>
            <pc:docMk/>
            <pc:sldMk cId="1164285806" sldId="1180"/>
            <ac:spMk id="7" creationId="{5E61C058-12CC-8BAD-35B8-EC58EE3D2077}"/>
          </ac:spMkLst>
        </pc:spChg>
      </pc:sldChg>
      <pc:sldChg chg="modSp add mod modTransition">
        <pc:chgData name="Scott Kay" userId="18b610ae0a59bc4e" providerId="LiveId" clId="{85552A47-4403-44A3-AE09-2FD31D3B2D00}" dt="2022-11-02T01:25:00.918" v="5176" actId="20577"/>
        <pc:sldMkLst>
          <pc:docMk/>
          <pc:sldMk cId="1787056221" sldId="1181"/>
        </pc:sldMkLst>
        <pc:spChg chg="mod">
          <ac:chgData name="Scott Kay" userId="18b610ae0a59bc4e" providerId="LiveId" clId="{85552A47-4403-44A3-AE09-2FD31D3B2D00}" dt="2022-11-02T01:25:00.918" v="5176" actId="20577"/>
          <ac:spMkLst>
            <pc:docMk/>
            <pc:sldMk cId="1787056221" sldId="1181"/>
            <ac:spMk id="4" creationId="{779E18CB-6E7F-546D-F38D-5577318E2A11}"/>
          </ac:spMkLst>
        </pc:spChg>
        <pc:spChg chg="mod">
          <ac:chgData name="Scott Kay" userId="18b610ae0a59bc4e" providerId="LiveId" clId="{85552A47-4403-44A3-AE09-2FD31D3B2D00}" dt="2022-10-24T05:06:32.682" v="4703" actId="20577"/>
          <ac:spMkLst>
            <pc:docMk/>
            <pc:sldMk cId="1787056221" sldId="1181"/>
            <ac:spMk id="12" creationId="{8BFC2A17-732C-42CF-B361-3C8D03FA089B}"/>
          </ac:spMkLst>
        </pc:spChg>
      </pc:sldChg>
      <pc:sldChg chg="addSp delSp modSp add mod">
        <pc:chgData name="Scott Kay" userId="18b610ae0a59bc4e" providerId="LiveId" clId="{85552A47-4403-44A3-AE09-2FD31D3B2D00}" dt="2022-10-27T02:53:45.339" v="5128" actId="1036"/>
        <pc:sldMkLst>
          <pc:docMk/>
          <pc:sldMk cId="4251442890" sldId="1182"/>
        </pc:sldMkLst>
        <pc:spChg chg="del">
          <ac:chgData name="Scott Kay" userId="18b610ae0a59bc4e" providerId="LiveId" clId="{85552A47-4403-44A3-AE09-2FD31D3B2D00}" dt="2022-10-24T05:17:41.656" v="4778" actId="478"/>
          <ac:spMkLst>
            <pc:docMk/>
            <pc:sldMk cId="4251442890" sldId="1182"/>
            <ac:spMk id="2" creationId="{90C9AABD-79A9-CCE6-C32D-0F9A4A00F2D8}"/>
          </ac:spMkLst>
        </pc:spChg>
        <pc:spChg chg="del">
          <ac:chgData name="Scott Kay" userId="18b610ae0a59bc4e" providerId="LiveId" clId="{85552A47-4403-44A3-AE09-2FD31D3B2D00}" dt="2022-10-24T05:17:41.656" v="4778" actId="478"/>
          <ac:spMkLst>
            <pc:docMk/>
            <pc:sldMk cId="4251442890" sldId="1182"/>
            <ac:spMk id="3" creationId="{BC9E3039-B0BB-C689-2E2A-657C7AF9A3A4}"/>
          </ac:spMkLst>
        </pc:spChg>
        <pc:spChg chg="del">
          <ac:chgData name="Scott Kay" userId="18b610ae0a59bc4e" providerId="LiveId" clId="{85552A47-4403-44A3-AE09-2FD31D3B2D00}" dt="2022-10-24T05:17:41.656" v="4778" actId="478"/>
          <ac:spMkLst>
            <pc:docMk/>
            <pc:sldMk cId="4251442890" sldId="1182"/>
            <ac:spMk id="4" creationId="{2BCF2AF6-83C6-F52D-7B4C-DB74D01A3ED0}"/>
          </ac:spMkLst>
        </pc:spChg>
        <pc:spChg chg="add mod">
          <ac:chgData name="Scott Kay" userId="18b610ae0a59bc4e" providerId="LiveId" clId="{85552A47-4403-44A3-AE09-2FD31D3B2D00}" dt="2022-10-27T02:53:45.339" v="5128" actId="1036"/>
          <ac:spMkLst>
            <pc:docMk/>
            <pc:sldMk cId="4251442890" sldId="1182"/>
            <ac:spMk id="5" creationId="{1B020C79-4253-0E39-D489-6DA4F30D7503}"/>
          </ac:spMkLst>
        </pc:spChg>
        <pc:spChg chg="mod">
          <ac:chgData name="Scott Kay" userId="18b610ae0a59bc4e" providerId="LiveId" clId="{85552A47-4403-44A3-AE09-2FD31D3B2D00}" dt="2022-10-27T02:51:10.118" v="4973" actId="20577"/>
          <ac:spMkLst>
            <pc:docMk/>
            <pc:sldMk cId="4251442890" sldId="1182"/>
            <ac:spMk id="7" creationId="{5E61C058-12CC-8BAD-35B8-EC58EE3D2077}"/>
          </ac:spMkLst>
        </pc:spChg>
        <pc:picChg chg="del">
          <ac:chgData name="Scott Kay" userId="18b610ae0a59bc4e" providerId="LiveId" clId="{85552A47-4403-44A3-AE09-2FD31D3B2D00}" dt="2022-10-24T05:17:41.656" v="4778" actId="478"/>
          <ac:picMkLst>
            <pc:docMk/>
            <pc:sldMk cId="4251442890" sldId="1182"/>
            <ac:picMk id="2050" creationId="{C34F6EB1-D0B0-87E5-AAA2-A0962B9BCA7D}"/>
          </ac:picMkLst>
        </pc:picChg>
        <pc:picChg chg="del">
          <ac:chgData name="Scott Kay" userId="18b610ae0a59bc4e" providerId="LiveId" clId="{85552A47-4403-44A3-AE09-2FD31D3B2D00}" dt="2022-10-24T05:17:41.656" v="4778" actId="478"/>
          <ac:picMkLst>
            <pc:docMk/>
            <pc:sldMk cId="4251442890" sldId="1182"/>
            <ac:picMk id="2052" creationId="{0BBC571D-0D33-C771-F014-C22904DA0E47}"/>
          </ac:picMkLst>
        </pc:picChg>
        <pc:picChg chg="del">
          <ac:chgData name="Scott Kay" userId="18b610ae0a59bc4e" providerId="LiveId" clId="{85552A47-4403-44A3-AE09-2FD31D3B2D00}" dt="2022-10-24T05:17:41.656" v="4778" actId="478"/>
          <ac:picMkLst>
            <pc:docMk/>
            <pc:sldMk cId="4251442890" sldId="1182"/>
            <ac:picMk id="2054" creationId="{72854AA6-A04A-591E-B84E-D0D0FBEE3A98}"/>
          </ac:picMkLst>
        </pc:picChg>
      </pc:sldChg>
      <pc:sldChg chg="modSp add del mod">
        <pc:chgData name="Scott Kay" userId="18b610ae0a59bc4e" providerId="LiveId" clId="{85552A47-4403-44A3-AE09-2FD31D3B2D00}" dt="2022-10-27T02:48:02.024" v="4932"/>
        <pc:sldMkLst>
          <pc:docMk/>
          <pc:sldMk cId="199714816" sldId="1183"/>
        </pc:sldMkLst>
        <pc:spChg chg="mod">
          <ac:chgData name="Scott Kay" userId="18b610ae0a59bc4e" providerId="LiveId" clId="{85552A47-4403-44A3-AE09-2FD31D3B2D00}" dt="2022-10-27T02:47:59.786" v="4926" actId="20577"/>
          <ac:spMkLst>
            <pc:docMk/>
            <pc:sldMk cId="199714816" sldId="1183"/>
            <ac:spMk id="4" creationId="{C3592796-C6FA-C422-AE7B-C6017E430E19}"/>
          </ac:spMkLst>
        </pc:spChg>
        <pc:spChg chg="mod">
          <ac:chgData name="Scott Kay" userId="18b610ae0a59bc4e" providerId="LiveId" clId="{85552A47-4403-44A3-AE09-2FD31D3B2D00}" dt="2022-10-27T02:48:01.496" v="4931" actId="20577"/>
          <ac:spMkLst>
            <pc:docMk/>
            <pc:sldMk cId="199714816" sldId="1183"/>
            <ac:spMk id="7" creationId="{5E61C058-12CC-8BAD-35B8-EC58EE3D2077}"/>
          </ac:spMkLst>
        </pc:spChg>
      </pc:sldChg>
      <pc:sldChg chg="add modAnim">
        <pc:chgData name="Scott Kay" userId="18b610ae0a59bc4e" providerId="LiveId" clId="{85552A47-4403-44A3-AE09-2FD31D3B2D00}" dt="2022-11-02T04:30:27.416" v="5212"/>
        <pc:sldMkLst>
          <pc:docMk/>
          <pc:sldMk cId="2922327677" sldId="1183"/>
        </pc:sldMkLst>
      </pc:sldChg>
      <pc:sldChg chg="addSp delSp modSp add mod ord modAnim modNotesTx">
        <pc:chgData name="Scott Kay" userId="18b610ae0a59bc4e" providerId="LiveId" clId="{85552A47-4403-44A3-AE09-2FD31D3B2D00}" dt="2022-11-04T04:35:01.889" v="5537"/>
        <pc:sldMkLst>
          <pc:docMk/>
          <pc:sldMk cId="3956401535" sldId="1184"/>
        </pc:sldMkLst>
        <pc:spChg chg="mod ord topLvl">
          <ac:chgData name="Scott Kay" userId="18b610ae0a59bc4e" providerId="LiveId" clId="{85552A47-4403-44A3-AE09-2FD31D3B2D00}" dt="2022-11-04T04:08:46.483" v="5409" actId="165"/>
          <ac:spMkLst>
            <pc:docMk/>
            <pc:sldMk cId="3956401535" sldId="1184"/>
            <ac:spMk id="3" creationId="{DFC9DB85-6193-3197-04A7-E47ED9A34167}"/>
          </ac:spMkLst>
        </pc:spChg>
        <pc:spChg chg="del mod topLvl">
          <ac:chgData name="Scott Kay" userId="18b610ae0a59bc4e" providerId="LiveId" clId="{85552A47-4403-44A3-AE09-2FD31D3B2D00}" dt="2022-11-04T03:13:08.686" v="5315" actId="478"/>
          <ac:spMkLst>
            <pc:docMk/>
            <pc:sldMk cId="3956401535" sldId="1184"/>
            <ac:spMk id="4" creationId="{A28DF2EF-62FE-98F6-1226-7BF01AA5399B}"/>
          </ac:spMkLst>
        </pc:spChg>
        <pc:spChg chg="add del mod">
          <ac:chgData name="Scott Kay" userId="18b610ae0a59bc4e" providerId="LiveId" clId="{85552A47-4403-44A3-AE09-2FD31D3B2D00}" dt="2022-11-04T03:51:59.550" v="5356" actId="478"/>
          <ac:spMkLst>
            <pc:docMk/>
            <pc:sldMk cId="3956401535" sldId="1184"/>
            <ac:spMk id="5" creationId="{1B020C79-4253-0E39-D489-6DA4F30D7503}"/>
          </ac:spMkLst>
        </pc:spChg>
        <pc:spChg chg="mod">
          <ac:chgData name="Scott Kay" userId="18b610ae0a59bc4e" providerId="LiveId" clId="{85552A47-4403-44A3-AE09-2FD31D3B2D00}" dt="2022-11-02T04:45:22.990" v="5295" actId="20577"/>
          <ac:spMkLst>
            <pc:docMk/>
            <pc:sldMk cId="3956401535" sldId="1184"/>
            <ac:spMk id="7" creationId="{5E61C058-12CC-8BAD-35B8-EC58EE3D2077}"/>
          </ac:spMkLst>
        </pc:spChg>
        <pc:spChg chg="add mod topLvl">
          <ac:chgData name="Scott Kay" userId="18b610ae0a59bc4e" providerId="LiveId" clId="{85552A47-4403-44A3-AE09-2FD31D3B2D00}" dt="2022-11-04T04:08:46.483" v="5409" actId="165"/>
          <ac:spMkLst>
            <pc:docMk/>
            <pc:sldMk cId="3956401535" sldId="1184"/>
            <ac:spMk id="8" creationId="{EEECC0A2-AC17-283D-C8A1-D56D90E12B9C}"/>
          </ac:spMkLst>
        </pc:spChg>
        <pc:spChg chg="add mod topLvl">
          <ac:chgData name="Scott Kay" userId="18b610ae0a59bc4e" providerId="LiveId" clId="{85552A47-4403-44A3-AE09-2FD31D3B2D00}" dt="2022-11-04T04:08:46.483" v="5409" actId="165"/>
          <ac:spMkLst>
            <pc:docMk/>
            <pc:sldMk cId="3956401535" sldId="1184"/>
            <ac:spMk id="9" creationId="{D4359CC3-4AF9-0D6E-CEFC-0C85EE46E21B}"/>
          </ac:spMkLst>
        </pc:spChg>
        <pc:spChg chg="mod topLvl">
          <ac:chgData name="Scott Kay" userId="18b610ae0a59bc4e" providerId="LiveId" clId="{85552A47-4403-44A3-AE09-2FD31D3B2D00}" dt="2022-11-04T04:08:46.483" v="5409" actId="165"/>
          <ac:spMkLst>
            <pc:docMk/>
            <pc:sldMk cId="3956401535" sldId="1184"/>
            <ac:spMk id="12" creationId="{1ADFB896-2E33-2E46-1C7C-0F4E75630666}"/>
          </ac:spMkLst>
        </pc:spChg>
        <pc:spChg chg="mod topLvl">
          <ac:chgData name="Scott Kay" userId="18b610ae0a59bc4e" providerId="LiveId" clId="{85552A47-4403-44A3-AE09-2FD31D3B2D00}" dt="2022-11-04T04:08:46.483" v="5409" actId="165"/>
          <ac:spMkLst>
            <pc:docMk/>
            <pc:sldMk cId="3956401535" sldId="1184"/>
            <ac:spMk id="13" creationId="{C79DAFF8-EDF1-FD54-EFC6-6F50178F5A0C}"/>
          </ac:spMkLst>
        </pc:spChg>
        <pc:spChg chg="mod topLvl">
          <ac:chgData name="Scott Kay" userId="18b610ae0a59bc4e" providerId="LiveId" clId="{85552A47-4403-44A3-AE09-2FD31D3B2D00}" dt="2022-11-04T04:08:46.483" v="5409" actId="165"/>
          <ac:spMkLst>
            <pc:docMk/>
            <pc:sldMk cId="3956401535" sldId="1184"/>
            <ac:spMk id="14" creationId="{26484DB9-1378-3796-BDF6-166CE5A46337}"/>
          </ac:spMkLst>
        </pc:spChg>
        <pc:spChg chg="add mod topLvl">
          <ac:chgData name="Scott Kay" userId="18b610ae0a59bc4e" providerId="LiveId" clId="{85552A47-4403-44A3-AE09-2FD31D3B2D00}" dt="2022-11-04T04:08:46.483" v="5409" actId="165"/>
          <ac:spMkLst>
            <pc:docMk/>
            <pc:sldMk cId="3956401535" sldId="1184"/>
            <ac:spMk id="17" creationId="{2344EAB2-AFDC-02A1-C089-3DCE05D89288}"/>
          </ac:spMkLst>
        </pc:spChg>
        <pc:spChg chg="mod topLvl">
          <ac:chgData name="Scott Kay" userId="18b610ae0a59bc4e" providerId="LiveId" clId="{85552A47-4403-44A3-AE09-2FD31D3B2D00}" dt="2022-11-04T04:08:54.590" v="5410" actId="164"/>
          <ac:spMkLst>
            <pc:docMk/>
            <pc:sldMk cId="3956401535" sldId="1184"/>
            <ac:spMk id="19" creationId="{B27F9B95-3179-A25D-128D-B24102484A53}"/>
          </ac:spMkLst>
        </pc:spChg>
        <pc:spChg chg="mod topLvl">
          <ac:chgData name="Scott Kay" userId="18b610ae0a59bc4e" providerId="LiveId" clId="{85552A47-4403-44A3-AE09-2FD31D3B2D00}" dt="2022-11-04T04:08:54.590" v="5410" actId="164"/>
          <ac:spMkLst>
            <pc:docMk/>
            <pc:sldMk cId="3956401535" sldId="1184"/>
            <ac:spMk id="20" creationId="{07D7D919-ED98-C838-39EC-6A12BA18B207}"/>
          </ac:spMkLst>
        </pc:spChg>
        <pc:spChg chg="mod topLvl">
          <ac:chgData name="Scott Kay" userId="18b610ae0a59bc4e" providerId="LiveId" clId="{85552A47-4403-44A3-AE09-2FD31D3B2D00}" dt="2022-11-04T04:08:54.590" v="5410" actId="164"/>
          <ac:spMkLst>
            <pc:docMk/>
            <pc:sldMk cId="3956401535" sldId="1184"/>
            <ac:spMk id="21" creationId="{ABE4209D-5733-466C-94C3-9A9095CF88C0}"/>
          </ac:spMkLst>
        </pc:spChg>
        <pc:spChg chg="mod">
          <ac:chgData name="Scott Kay" userId="18b610ae0a59bc4e" providerId="LiveId" clId="{85552A47-4403-44A3-AE09-2FD31D3B2D00}" dt="2022-11-04T04:08:46.483" v="5409" actId="165"/>
          <ac:spMkLst>
            <pc:docMk/>
            <pc:sldMk cId="3956401535" sldId="1184"/>
            <ac:spMk id="23" creationId="{F6F25720-CE86-7334-C2E5-9B892FA2F7B4}"/>
          </ac:spMkLst>
        </pc:spChg>
        <pc:spChg chg="mod">
          <ac:chgData name="Scott Kay" userId="18b610ae0a59bc4e" providerId="LiveId" clId="{85552A47-4403-44A3-AE09-2FD31D3B2D00}" dt="2022-11-04T04:08:46.483" v="5409" actId="165"/>
          <ac:spMkLst>
            <pc:docMk/>
            <pc:sldMk cId="3956401535" sldId="1184"/>
            <ac:spMk id="24" creationId="{5683555D-AFA8-3E89-05A5-C8C7AFEEB0EF}"/>
          </ac:spMkLst>
        </pc:spChg>
        <pc:spChg chg="mod">
          <ac:chgData name="Scott Kay" userId="18b610ae0a59bc4e" providerId="LiveId" clId="{85552A47-4403-44A3-AE09-2FD31D3B2D00}" dt="2022-11-04T04:25:43.918" v="5426" actId="20577"/>
          <ac:spMkLst>
            <pc:docMk/>
            <pc:sldMk cId="3956401535" sldId="1184"/>
            <ac:spMk id="25" creationId="{CAA55543-335E-1E87-9609-6786CD1F3ED9}"/>
          </ac:spMkLst>
        </pc:spChg>
        <pc:spChg chg="add mod">
          <ac:chgData name="Scott Kay" userId="18b610ae0a59bc4e" providerId="LiveId" clId="{85552A47-4403-44A3-AE09-2FD31D3B2D00}" dt="2022-11-04T04:31:07.085" v="5483" actId="404"/>
          <ac:spMkLst>
            <pc:docMk/>
            <pc:sldMk cId="3956401535" sldId="1184"/>
            <ac:spMk id="31" creationId="{B783C26B-1D6E-BB72-653A-AF2E70B135BF}"/>
          </ac:spMkLst>
        </pc:spChg>
        <pc:spChg chg="mod">
          <ac:chgData name="Scott Kay" userId="18b610ae0a59bc4e" providerId="LiveId" clId="{85552A47-4403-44A3-AE09-2FD31D3B2D00}" dt="2022-11-04T04:31:10.557" v="5484" actId="404"/>
          <ac:spMkLst>
            <pc:docMk/>
            <pc:sldMk cId="3956401535" sldId="1184"/>
            <ac:spMk id="35" creationId="{4EF564D2-705D-4B61-2AA9-5F0EE771B932}"/>
          </ac:spMkLst>
        </pc:spChg>
        <pc:grpChg chg="add del mod">
          <ac:chgData name="Scott Kay" userId="18b610ae0a59bc4e" providerId="LiveId" clId="{85552A47-4403-44A3-AE09-2FD31D3B2D00}" dt="2022-11-04T03:13:05.228" v="5313" actId="165"/>
          <ac:grpSpMkLst>
            <pc:docMk/>
            <pc:sldMk cId="3956401535" sldId="1184"/>
            <ac:grpSpMk id="2" creationId="{D627507C-D382-D5E4-C74A-047DFFD3DCBC}"/>
          </ac:grpSpMkLst>
        </pc:grpChg>
        <pc:grpChg chg="add del mod">
          <ac:chgData name="Scott Kay" userId="18b610ae0a59bc4e" providerId="LiveId" clId="{85552A47-4403-44A3-AE09-2FD31D3B2D00}" dt="2022-11-04T03:53:24.691" v="5372" actId="165"/>
          <ac:grpSpMkLst>
            <pc:docMk/>
            <pc:sldMk cId="3956401535" sldId="1184"/>
            <ac:grpSpMk id="10" creationId="{7952C71D-3457-03EF-2EFC-63539E729005}"/>
          </ac:grpSpMkLst>
        </pc:grpChg>
        <pc:grpChg chg="add del mod">
          <ac:chgData name="Scott Kay" userId="18b610ae0a59bc4e" providerId="LiveId" clId="{85552A47-4403-44A3-AE09-2FD31D3B2D00}" dt="2022-11-04T03:52:53.165" v="5362" actId="165"/>
          <ac:grpSpMkLst>
            <pc:docMk/>
            <pc:sldMk cId="3956401535" sldId="1184"/>
            <ac:grpSpMk id="11" creationId="{CAE6F0CF-42F8-04D8-E1FA-BC4693D7AE1E}"/>
          </ac:grpSpMkLst>
        </pc:grpChg>
        <pc:grpChg chg="add mod topLvl">
          <ac:chgData name="Scott Kay" userId="18b610ae0a59bc4e" providerId="LiveId" clId="{85552A47-4403-44A3-AE09-2FD31D3B2D00}" dt="2022-11-04T04:08:46.483" v="5409" actId="165"/>
          <ac:grpSpMkLst>
            <pc:docMk/>
            <pc:sldMk cId="3956401535" sldId="1184"/>
            <ac:grpSpMk id="15" creationId="{6CC1955F-0F0A-96AA-412B-ADF9CBE16EFC}"/>
          </ac:grpSpMkLst>
        </pc:grpChg>
        <pc:grpChg chg="add mod topLvl">
          <ac:chgData name="Scott Kay" userId="18b610ae0a59bc4e" providerId="LiveId" clId="{85552A47-4403-44A3-AE09-2FD31D3B2D00}" dt="2022-11-04T04:08:46.483" v="5409" actId="165"/>
          <ac:grpSpMkLst>
            <pc:docMk/>
            <pc:sldMk cId="3956401535" sldId="1184"/>
            <ac:grpSpMk id="16" creationId="{378A33E6-A610-9EEF-F48C-FAB35EF483B8}"/>
          </ac:grpSpMkLst>
        </pc:grpChg>
        <pc:grpChg chg="add del mod">
          <ac:chgData name="Scott Kay" userId="18b610ae0a59bc4e" providerId="LiveId" clId="{85552A47-4403-44A3-AE09-2FD31D3B2D00}" dt="2022-11-04T04:07:50.396" v="5398" actId="165"/>
          <ac:grpSpMkLst>
            <pc:docMk/>
            <pc:sldMk cId="3956401535" sldId="1184"/>
            <ac:grpSpMk id="18" creationId="{62142E34-165B-BC7A-46C1-3DA957F34506}"/>
          </ac:grpSpMkLst>
        </pc:grpChg>
        <pc:grpChg chg="add mod topLvl">
          <ac:chgData name="Scott Kay" userId="18b610ae0a59bc4e" providerId="LiveId" clId="{85552A47-4403-44A3-AE09-2FD31D3B2D00}" dt="2022-11-04T04:08:46.483" v="5409" actId="165"/>
          <ac:grpSpMkLst>
            <pc:docMk/>
            <pc:sldMk cId="3956401535" sldId="1184"/>
            <ac:grpSpMk id="22" creationId="{EE76E238-0232-88B7-6519-CB9B3A16658C}"/>
          </ac:grpSpMkLst>
        </pc:grpChg>
        <pc:grpChg chg="add del mod">
          <ac:chgData name="Scott Kay" userId="18b610ae0a59bc4e" providerId="LiveId" clId="{85552A47-4403-44A3-AE09-2FD31D3B2D00}" dt="2022-11-04T04:08:46.483" v="5409" actId="165"/>
          <ac:grpSpMkLst>
            <pc:docMk/>
            <pc:sldMk cId="3956401535" sldId="1184"/>
            <ac:grpSpMk id="26" creationId="{CACC7510-EEB2-9FD2-1FB2-F51AE027FB50}"/>
          </ac:grpSpMkLst>
        </pc:grpChg>
        <pc:grpChg chg="add mod">
          <ac:chgData name="Scott Kay" userId="18b610ae0a59bc4e" providerId="LiveId" clId="{85552A47-4403-44A3-AE09-2FD31D3B2D00}" dt="2022-11-04T04:08:54.590" v="5410" actId="164"/>
          <ac:grpSpMkLst>
            <pc:docMk/>
            <pc:sldMk cId="3956401535" sldId="1184"/>
            <ac:grpSpMk id="27" creationId="{5D5D7735-12EC-B9FC-363C-A452E8090001}"/>
          </ac:grpSpMkLst>
        </pc:grpChg>
        <pc:grpChg chg="add mod">
          <ac:chgData name="Scott Kay" userId="18b610ae0a59bc4e" providerId="LiveId" clId="{85552A47-4403-44A3-AE09-2FD31D3B2D00}" dt="2022-11-04T04:31:07.085" v="5483" actId="404"/>
          <ac:grpSpMkLst>
            <pc:docMk/>
            <pc:sldMk cId="3956401535" sldId="1184"/>
            <ac:grpSpMk id="32" creationId="{4A21E680-743E-4CE7-D4B0-EF2978CB1C3D}"/>
          </ac:grpSpMkLst>
        </pc:grpChg>
        <pc:grpChg chg="add mod">
          <ac:chgData name="Scott Kay" userId="18b610ae0a59bc4e" providerId="LiveId" clId="{85552A47-4403-44A3-AE09-2FD31D3B2D00}" dt="2022-11-04T04:26:33.633" v="5436" actId="1076"/>
          <ac:grpSpMkLst>
            <pc:docMk/>
            <pc:sldMk cId="3956401535" sldId="1184"/>
            <ac:grpSpMk id="33" creationId="{33162683-B6D8-EF5D-DB5B-2835B3C6E7A9}"/>
          </ac:grpSpMkLst>
        </pc:grpChg>
        <pc:cxnChg chg="add mod">
          <ac:chgData name="Scott Kay" userId="18b610ae0a59bc4e" providerId="LiveId" clId="{85552A47-4403-44A3-AE09-2FD31D3B2D00}" dt="2022-11-04T04:31:07.085" v="5483" actId="404"/>
          <ac:cxnSpMkLst>
            <pc:docMk/>
            <pc:sldMk cId="3956401535" sldId="1184"/>
            <ac:cxnSpMk id="29" creationId="{57B3F3A1-437E-96FF-F425-29C4CB55086E}"/>
          </ac:cxnSpMkLst>
        </pc:cxnChg>
        <pc:cxnChg chg="mod">
          <ac:chgData name="Scott Kay" userId="18b610ae0a59bc4e" providerId="LiveId" clId="{85552A47-4403-44A3-AE09-2FD31D3B2D00}" dt="2022-11-04T04:26:28.141" v="5435"/>
          <ac:cxnSpMkLst>
            <pc:docMk/>
            <pc:sldMk cId="3956401535" sldId="1184"/>
            <ac:cxnSpMk id="34" creationId="{F272F60F-4181-2972-3C7B-C600EEE08FA7}"/>
          </ac:cxnSpMkLst>
        </pc:cxnChg>
      </pc:sldChg>
      <pc:sldChg chg="addSp delSp modSp add mod delAnim modAnim">
        <pc:chgData name="Scott Kay" userId="18b610ae0a59bc4e" providerId="LiveId" clId="{85552A47-4403-44A3-AE09-2FD31D3B2D00}" dt="2022-11-04T04:35:38.671" v="5547" actId="1035"/>
        <pc:sldMkLst>
          <pc:docMk/>
          <pc:sldMk cId="4200402813" sldId="1185"/>
        </pc:sldMkLst>
        <pc:spChg chg="add del">
          <ac:chgData name="Scott Kay" userId="18b610ae0a59bc4e" providerId="LiveId" clId="{85552A47-4403-44A3-AE09-2FD31D3B2D00}" dt="2022-11-04T04:34:03.917" v="5512"/>
          <ac:spMkLst>
            <pc:docMk/>
            <pc:sldMk cId="4200402813" sldId="1185"/>
            <ac:spMk id="5" creationId="{0C9AC096-E2BF-9EE5-BC53-FA68676B056C}"/>
          </ac:spMkLst>
        </pc:spChg>
        <pc:spChg chg="mod topLvl">
          <ac:chgData name="Scott Kay" userId="18b610ae0a59bc4e" providerId="LiveId" clId="{85552A47-4403-44A3-AE09-2FD31D3B2D00}" dt="2022-11-04T04:33:00.495" v="5500" actId="164"/>
          <ac:spMkLst>
            <pc:docMk/>
            <pc:sldMk cId="4200402813" sldId="1185"/>
            <ac:spMk id="12" creationId="{1ADFB896-2E33-2E46-1C7C-0F4E75630666}"/>
          </ac:spMkLst>
        </pc:spChg>
        <pc:spChg chg="mod topLvl">
          <ac:chgData name="Scott Kay" userId="18b610ae0a59bc4e" providerId="LiveId" clId="{85552A47-4403-44A3-AE09-2FD31D3B2D00}" dt="2022-11-04T04:33:00.495" v="5500" actId="164"/>
          <ac:spMkLst>
            <pc:docMk/>
            <pc:sldMk cId="4200402813" sldId="1185"/>
            <ac:spMk id="13" creationId="{C79DAFF8-EDF1-FD54-EFC6-6F50178F5A0C}"/>
          </ac:spMkLst>
        </pc:spChg>
        <pc:spChg chg="mod topLvl">
          <ac:chgData name="Scott Kay" userId="18b610ae0a59bc4e" providerId="LiveId" clId="{85552A47-4403-44A3-AE09-2FD31D3B2D00}" dt="2022-11-04T04:33:00.495" v="5500" actId="164"/>
          <ac:spMkLst>
            <pc:docMk/>
            <pc:sldMk cId="4200402813" sldId="1185"/>
            <ac:spMk id="14" creationId="{26484DB9-1378-3796-BDF6-166CE5A46337}"/>
          </ac:spMkLst>
        </pc:spChg>
        <pc:spChg chg="mod topLvl">
          <ac:chgData name="Scott Kay" userId="18b610ae0a59bc4e" providerId="LiveId" clId="{85552A47-4403-44A3-AE09-2FD31D3B2D00}" dt="2022-11-04T04:33:25.348" v="5505" actId="164"/>
          <ac:spMkLst>
            <pc:docMk/>
            <pc:sldMk cId="4200402813" sldId="1185"/>
            <ac:spMk id="19" creationId="{B27F9B95-3179-A25D-128D-B24102484A53}"/>
          </ac:spMkLst>
        </pc:spChg>
        <pc:spChg chg="mod topLvl">
          <ac:chgData name="Scott Kay" userId="18b610ae0a59bc4e" providerId="LiveId" clId="{85552A47-4403-44A3-AE09-2FD31D3B2D00}" dt="2022-11-04T04:33:25.348" v="5505" actId="164"/>
          <ac:spMkLst>
            <pc:docMk/>
            <pc:sldMk cId="4200402813" sldId="1185"/>
            <ac:spMk id="20" creationId="{07D7D919-ED98-C838-39EC-6A12BA18B207}"/>
          </ac:spMkLst>
        </pc:spChg>
        <pc:spChg chg="mod topLvl">
          <ac:chgData name="Scott Kay" userId="18b610ae0a59bc4e" providerId="LiveId" clId="{85552A47-4403-44A3-AE09-2FD31D3B2D00}" dt="2022-11-04T04:33:25.348" v="5505" actId="164"/>
          <ac:spMkLst>
            <pc:docMk/>
            <pc:sldMk cId="4200402813" sldId="1185"/>
            <ac:spMk id="21" creationId="{ABE4209D-5733-466C-94C3-9A9095CF88C0}"/>
          </ac:spMkLst>
        </pc:spChg>
        <pc:spChg chg="mod">
          <ac:chgData name="Scott Kay" userId="18b610ae0a59bc4e" providerId="LiveId" clId="{85552A47-4403-44A3-AE09-2FD31D3B2D00}" dt="2022-11-04T04:34:32.387" v="5531" actId="20577"/>
          <ac:spMkLst>
            <pc:docMk/>
            <pc:sldMk cId="4200402813" sldId="1185"/>
            <ac:spMk id="31" creationId="{B783C26B-1D6E-BB72-653A-AF2E70B135BF}"/>
          </ac:spMkLst>
        </pc:spChg>
        <pc:grpChg chg="add mod">
          <ac:chgData name="Scott Kay" userId="18b610ae0a59bc4e" providerId="LiveId" clId="{85552A47-4403-44A3-AE09-2FD31D3B2D00}" dt="2022-11-04T04:33:00.495" v="5500" actId="164"/>
          <ac:grpSpMkLst>
            <pc:docMk/>
            <pc:sldMk cId="4200402813" sldId="1185"/>
            <ac:grpSpMk id="2" creationId="{C7E98C24-4376-6B1C-E6CD-C695EC416D79}"/>
          </ac:grpSpMkLst>
        </pc:grpChg>
        <pc:grpChg chg="add mod">
          <ac:chgData name="Scott Kay" userId="18b610ae0a59bc4e" providerId="LiveId" clId="{85552A47-4403-44A3-AE09-2FD31D3B2D00}" dt="2022-11-04T04:33:25.348" v="5505" actId="164"/>
          <ac:grpSpMkLst>
            <pc:docMk/>
            <pc:sldMk cId="4200402813" sldId="1185"/>
            <ac:grpSpMk id="4" creationId="{23AD0D80-6038-620A-FD4C-6A153B194243}"/>
          </ac:grpSpMkLst>
        </pc:grpChg>
        <pc:grpChg chg="del">
          <ac:chgData name="Scott Kay" userId="18b610ae0a59bc4e" providerId="LiveId" clId="{85552A47-4403-44A3-AE09-2FD31D3B2D00}" dt="2022-11-04T04:32:19.135" v="5495" actId="165"/>
          <ac:grpSpMkLst>
            <pc:docMk/>
            <pc:sldMk cId="4200402813" sldId="1185"/>
            <ac:grpSpMk id="16" creationId="{378A33E6-A610-9EEF-F48C-FAB35EF483B8}"/>
          </ac:grpSpMkLst>
        </pc:grpChg>
        <pc:grpChg chg="del">
          <ac:chgData name="Scott Kay" userId="18b610ae0a59bc4e" providerId="LiveId" clId="{85552A47-4403-44A3-AE09-2FD31D3B2D00}" dt="2022-11-04T04:33:03.097" v="5501" actId="165"/>
          <ac:grpSpMkLst>
            <pc:docMk/>
            <pc:sldMk cId="4200402813" sldId="1185"/>
            <ac:grpSpMk id="27" creationId="{5D5D7735-12EC-B9FC-363C-A452E8090001}"/>
          </ac:grpSpMkLst>
        </pc:grpChg>
        <pc:grpChg chg="mod">
          <ac:chgData name="Scott Kay" userId="18b610ae0a59bc4e" providerId="LiveId" clId="{85552A47-4403-44A3-AE09-2FD31D3B2D00}" dt="2022-11-04T04:35:38.671" v="5547" actId="1035"/>
          <ac:grpSpMkLst>
            <pc:docMk/>
            <pc:sldMk cId="4200402813" sldId="1185"/>
            <ac:grpSpMk id="32" creationId="{4A21E680-743E-4CE7-D4B0-EF2978CB1C3D}"/>
          </ac:grpSpMkLst>
        </pc:grpChg>
        <pc:grpChg chg="del">
          <ac:chgData name="Scott Kay" userId="18b610ae0a59bc4e" providerId="LiveId" clId="{85552A47-4403-44A3-AE09-2FD31D3B2D00}" dt="2022-11-04T04:31:38.553" v="5489" actId="478"/>
          <ac:grpSpMkLst>
            <pc:docMk/>
            <pc:sldMk cId="4200402813" sldId="1185"/>
            <ac:grpSpMk id="33" creationId="{33162683-B6D8-EF5D-DB5B-2835B3C6E7A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71AD-5EB3-4A12-903B-F7528DD29D4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18A07-AB31-48D1-BB73-C30E2BF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7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Hiking Gopher Design: https://github.com/egonelbre/gophers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2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54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7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83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6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4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Twitch Blog: https://blog.twitch.tv/en/2019/04/10/go-memory-ballast-how-i-learnt-to-stop-worrying-and-love-the-heap/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0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Twitch Blog: https://blog.twitch.tv/en/2019/04/10/go-memory-ballast-how-i-learnt-to-stop-worrying-and-love-the-heap/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76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6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46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2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17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51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37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831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336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5750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636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2567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310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471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0182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240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640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839200" cy="100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1"/>
            <a:ext cx="8839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9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D397C97-1C45-247F-E3ED-4BC9A7D83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66950"/>
            <a:ext cx="3542878" cy="2667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01C4583-966A-9765-75BE-C4AF670D0740}"/>
              </a:ext>
            </a:extLst>
          </p:cNvPr>
          <p:cNvGrpSpPr/>
          <p:nvPr/>
        </p:nvGrpSpPr>
        <p:grpSpPr>
          <a:xfrm>
            <a:off x="685800" y="819150"/>
            <a:ext cx="5181600" cy="3050977"/>
            <a:chOff x="419100" y="905947"/>
            <a:chExt cx="5181600" cy="305097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67050AB3-84AA-D0F5-4DBD-0E9453891652}"/>
                </a:ext>
              </a:extLst>
            </p:cNvPr>
            <p:cNvSpPr txBox="1">
              <a:spLocks/>
            </p:cNvSpPr>
            <p:nvPr/>
          </p:nvSpPr>
          <p:spPr>
            <a:xfrm>
              <a:off x="1104900" y="2038350"/>
              <a:ext cx="3810000" cy="851774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5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>
                      <a:lumMod val="95000"/>
                    </a:schemeClr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Segoe UI "/>
                </a:rPr>
                <a:t>GUIDE TO</a:t>
              </a:r>
              <a:endParaRPr lang="en-US" sz="3200" dirty="0">
                <a:solidFill>
                  <a:schemeClr val="bg1"/>
                </a:solidFill>
                <a:latin typeface="Segoe UI "/>
              </a:endParaRP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C7FAFEE1-DE72-575E-8723-D69F03E6668E}"/>
                </a:ext>
              </a:extLst>
            </p:cNvPr>
            <p:cNvSpPr txBox="1">
              <a:spLocks/>
            </p:cNvSpPr>
            <p:nvPr/>
          </p:nvSpPr>
          <p:spPr>
            <a:xfrm>
              <a:off x="533400" y="2890124"/>
              <a:ext cx="4953000" cy="106680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5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>
                      <a:lumMod val="95000"/>
                    </a:schemeClr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Architect" panose="020B0600000000020000" pitchFamily="34" charset="0"/>
                </a:rPr>
                <a:t>GO</a:t>
              </a:r>
              <a:endParaRPr lang="en-US" sz="4800" dirty="0">
                <a:solidFill>
                  <a:schemeClr val="bg1"/>
                </a:solidFill>
                <a:latin typeface="Architect" panose="020B0600000000020000" pitchFamily="34" charset="0"/>
              </a:endParaRP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9E165FBC-C28F-FB79-1A39-A36C2BB3EE7F}"/>
                </a:ext>
              </a:extLst>
            </p:cNvPr>
            <p:cNvSpPr txBox="1">
              <a:spLocks/>
            </p:cNvSpPr>
            <p:nvPr/>
          </p:nvSpPr>
          <p:spPr>
            <a:xfrm>
              <a:off x="419100" y="905947"/>
              <a:ext cx="5181600" cy="1056203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5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>
                      <a:lumMod val="95000"/>
                    </a:schemeClr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Architect" panose="020B0600000000020000" pitchFamily="34" charset="0"/>
                </a:rPr>
                <a:t>PRACTICAL</a:t>
              </a:r>
              <a:endParaRPr lang="en-US" sz="4800" dirty="0">
                <a:solidFill>
                  <a:schemeClr val="bg1"/>
                </a:solidFill>
                <a:latin typeface="Architect" panose="020B060000000002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72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BFC2A17-732C-42CF-B361-3C8D03FA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22069"/>
            <a:ext cx="7086600" cy="17400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break     default      for     interface  select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case      defer        go      map        struct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  else   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package    switch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const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fallthrough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if      range      type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continue  for          import  return     var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E4F299-1E4D-6AC1-6D44-0A119F8CF260}"/>
              </a:ext>
            </a:extLst>
          </p:cNvPr>
          <p:cNvSpPr txBox="1">
            <a:spLocks/>
          </p:cNvSpPr>
          <p:nvPr/>
        </p:nvSpPr>
        <p:spPr>
          <a:xfrm>
            <a:off x="76200" y="212545"/>
            <a:ext cx="1676400" cy="444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00AD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KEYWORDS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2E06DF-F67A-7BB0-98BA-4E1A5ECDEE13}"/>
              </a:ext>
            </a:extLst>
          </p:cNvPr>
          <p:cNvSpPr txBox="1">
            <a:spLocks/>
          </p:cNvSpPr>
          <p:nvPr/>
        </p:nvSpPr>
        <p:spPr>
          <a:xfrm>
            <a:off x="300990" y="2955420"/>
            <a:ext cx="72390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9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E764A3-2AF3-AD10-0C80-E2C4C763CFF5}"/>
              </a:ext>
            </a:extLst>
          </p:cNvPr>
          <p:cNvSpPr txBox="1">
            <a:spLocks/>
          </p:cNvSpPr>
          <p:nvPr/>
        </p:nvSpPr>
        <p:spPr>
          <a:xfrm>
            <a:off x="76200" y="2076093"/>
            <a:ext cx="1676400" cy="4156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2100" b="1" dirty="0">
                <a:solidFill>
                  <a:srgbClr val="00AD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358740-921F-8226-85C4-BACF730C24A4}"/>
              </a:ext>
            </a:extLst>
          </p:cNvPr>
          <p:cNvSpPr txBox="1">
            <a:spLocks/>
          </p:cNvSpPr>
          <p:nvPr/>
        </p:nvSpPr>
        <p:spPr>
          <a:xfrm>
            <a:off x="1828800" y="2080854"/>
            <a:ext cx="7086600" cy="1688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9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any        complex64   int    real    uint16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bool       complex128  int8   rune    uint32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byte       error       int16  string  uint64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comparable float32     int32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uintptr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complex    float64     int64  uint8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68E2C3-50D7-E09D-3680-0D4DF07A1E1E}"/>
              </a:ext>
            </a:extLst>
          </p:cNvPr>
          <p:cNvSpPr txBox="1">
            <a:spLocks/>
          </p:cNvSpPr>
          <p:nvPr/>
        </p:nvSpPr>
        <p:spPr>
          <a:xfrm>
            <a:off x="363220" y="3936207"/>
            <a:ext cx="1389380" cy="4156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2100" b="1" dirty="0">
                <a:solidFill>
                  <a:srgbClr val="00AD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BUILT-IN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5DF89D-FA24-0A32-F6A2-DBFDAE306A48}"/>
              </a:ext>
            </a:extLst>
          </p:cNvPr>
          <p:cNvSpPr txBox="1">
            <a:spLocks/>
          </p:cNvSpPr>
          <p:nvPr/>
        </p:nvSpPr>
        <p:spPr>
          <a:xfrm>
            <a:off x="1828800" y="3943350"/>
            <a:ext cx="7086600" cy="1168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9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append  copy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imag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make  panic    recover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cap     delete  iota  new   print    true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close   false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nil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delete</a:t>
            </a:r>
          </a:p>
        </p:txBody>
      </p:sp>
    </p:spTree>
    <p:extLst>
      <p:ext uri="{BB962C8B-B14F-4D97-AF65-F5344CB8AC3E}">
        <p14:creationId xmlns:p14="http://schemas.microsoft.com/office/powerpoint/2010/main" val="224785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6668D1-0537-DF66-F807-62563632BA4E}"/>
              </a:ext>
            </a:extLst>
          </p:cNvPr>
          <p:cNvSpPr txBox="1"/>
          <p:nvPr/>
        </p:nvSpPr>
        <p:spPr>
          <a:xfrm>
            <a:off x="45719" y="742950"/>
            <a:ext cx="4210851" cy="324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Server Side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API &amp; Web Backends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Command Line Tools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Infrastructure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Dev Ops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F64AAC-7DAE-BAF2-2E8A-5751218F7202}"/>
              </a:ext>
            </a:extLst>
          </p:cNvPr>
          <p:cNvGrpSpPr/>
          <p:nvPr/>
        </p:nvGrpSpPr>
        <p:grpSpPr>
          <a:xfrm>
            <a:off x="152399" y="130290"/>
            <a:ext cx="4104171" cy="552450"/>
            <a:chOff x="152400" y="130290"/>
            <a:chExt cx="3749040" cy="5524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5C168A7-1416-129F-DB01-13639B63E308}"/>
                </a:ext>
              </a:extLst>
            </p:cNvPr>
            <p:cNvSpPr/>
            <p:nvPr/>
          </p:nvSpPr>
          <p:spPr>
            <a:xfrm>
              <a:off x="152400" y="130290"/>
              <a:ext cx="3749040" cy="550920"/>
            </a:xfrm>
            <a:prstGeom prst="rect">
              <a:avLst/>
            </a:prstGeom>
            <a:solidFill>
              <a:srgbClr val="00ADDC"/>
            </a:solidFill>
            <a:ln>
              <a:solidFill>
                <a:srgbClr val="00A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2A7FCB54-BDB9-217D-A84A-729C6298F9E0}"/>
                </a:ext>
              </a:extLst>
            </p:cNvPr>
            <p:cNvSpPr txBox="1">
              <a:spLocks/>
            </p:cNvSpPr>
            <p:nvPr/>
          </p:nvSpPr>
          <p:spPr>
            <a:xfrm>
              <a:off x="304800" y="131820"/>
              <a:ext cx="3596640" cy="55092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GOOD FOR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4BF6B9-EAEF-20B8-7A32-BBD95DF0EC2E}"/>
              </a:ext>
            </a:extLst>
          </p:cNvPr>
          <p:cNvGrpSpPr/>
          <p:nvPr/>
        </p:nvGrpSpPr>
        <p:grpSpPr>
          <a:xfrm>
            <a:off x="4887429" y="128760"/>
            <a:ext cx="4104171" cy="552450"/>
            <a:chOff x="152400" y="130290"/>
            <a:chExt cx="3749040" cy="5524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26A248-58A8-4C5C-D50A-6856A90F476F}"/>
                </a:ext>
              </a:extLst>
            </p:cNvPr>
            <p:cNvSpPr/>
            <p:nvPr/>
          </p:nvSpPr>
          <p:spPr>
            <a:xfrm>
              <a:off x="152400" y="130290"/>
              <a:ext cx="3749040" cy="550920"/>
            </a:xfrm>
            <a:prstGeom prst="rect">
              <a:avLst/>
            </a:prstGeom>
            <a:solidFill>
              <a:srgbClr val="00ADDC"/>
            </a:solidFill>
            <a:ln>
              <a:solidFill>
                <a:srgbClr val="00A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F05B8648-1F7F-1CE9-DDA5-DD617E290F74}"/>
                </a:ext>
              </a:extLst>
            </p:cNvPr>
            <p:cNvSpPr txBox="1">
              <a:spLocks/>
            </p:cNvSpPr>
            <p:nvPr/>
          </p:nvSpPr>
          <p:spPr>
            <a:xfrm>
              <a:off x="304800" y="131820"/>
              <a:ext cx="3596640" cy="55092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LESS GOOD FOR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467033-892A-FCCC-8F6F-AB9A8A1AAB75}"/>
              </a:ext>
            </a:extLst>
          </p:cNvPr>
          <p:cNvSpPr txBox="1"/>
          <p:nvPr/>
        </p:nvSpPr>
        <p:spPr>
          <a:xfrm>
            <a:off x="4780749" y="742950"/>
            <a:ext cx="4210851" cy="2597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Client Side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Desktop App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Mobile App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HTML Web App</a:t>
            </a:r>
            <a:endParaRPr lang="en-US" sz="2000" dirty="0">
              <a:latin typeface="Segoe UI "/>
            </a:endParaRPr>
          </a:p>
        </p:txBody>
      </p:sp>
    </p:spTree>
    <p:extLst>
      <p:ext uri="{BB962C8B-B14F-4D97-AF65-F5344CB8AC3E}">
        <p14:creationId xmlns:p14="http://schemas.microsoft.com/office/powerpoint/2010/main" val="301017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ker Logos - Docker">
            <a:extLst>
              <a:ext uri="{FF2B5EF4-FFF2-40B4-BE49-F238E27FC236}">
                <a16:creationId xmlns:a16="http://schemas.microsoft.com/office/drawing/2014/main" id="{B2BDA8D1-6504-1842-2382-690142900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22" y="1177092"/>
            <a:ext cx="1138238" cy="9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ubernetes Logo and symbol, meaning, history, PNG, brand">
            <a:extLst>
              <a:ext uri="{FF2B5EF4-FFF2-40B4-BE49-F238E27FC236}">
                <a16:creationId xmlns:a16="http://schemas.microsoft.com/office/drawing/2014/main" id="{E1DA4AB8-5F26-E6D3-65CB-736547BF3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506" y="1027090"/>
            <a:ext cx="1952188" cy="109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2257482-0754-862A-26EA-A51E1842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03838"/>
            <a:ext cx="2590800" cy="6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7E1E548-7FF1-2807-17A8-3D13104E3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73" y="2681162"/>
            <a:ext cx="2167425" cy="66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ropbox Logo transparent PNG - StickPNG">
            <a:extLst>
              <a:ext uri="{FF2B5EF4-FFF2-40B4-BE49-F238E27FC236}">
                <a16:creationId xmlns:a16="http://schemas.microsoft.com/office/drawing/2014/main" id="{69888719-AFD9-27A2-F32B-9CF97069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74" y="3207340"/>
            <a:ext cx="2301653" cy="230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BB2C1F91-3301-CBA5-7701-F9521B295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1" y="2767097"/>
            <a:ext cx="2255460" cy="492400"/>
          </a:xfrm>
          <a:prstGeom prst="rect">
            <a:avLst/>
          </a:prstGeom>
        </p:spPr>
      </p:pic>
      <p:pic>
        <p:nvPicPr>
          <p:cNvPr id="1048" name="Picture 24" descr="Six years old and time for an update: CloudFlare becomes Cloudflare">
            <a:extLst>
              <a:ext uri="{FF2B5EF4-FFF2-40B4-BE49-F238E27FC236}">
                <a16:creationId xmlns:a16="http://schemas.microsoft.com/office/drawing/2014/main" id="{100C7C5E-6F2A-5A19-B407-B922A54E7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771" y="3949073"/>
            <a:ext cx="2739829" cy="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Using Vault as an SSH certificate authority | by Brian Candler | Medium">
            <a:extLst>
              <a:ext uri="{FF2B5EF4-FFF2-40B4-BE49-F238E27FC236}">
                <a16:creationId xmlns:a16="http://schemas.microsoft.com/office/drawing/2014/main" id="{7C7FCAD2-CB87-FCC0-97C9-B15029E30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90949"/>
            <a:ext cx="2304883" cy="113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Google Logo transparent PNG - StickPNG">
            <a:extLst>
              <a:ext uri="{FF2B5EF4-FFF2-40B4-BE49-F238E27FC236}">
                <a16:creationId xmlns:a16="http://schemas.microsoft.com/office/drawing/2014/main" id="{41226B7A-8F72-2342-91D2-10354D5F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3" y="1315066"/>
            <a:ext cx="2064605" cy="6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A94FA40-791B-BA52-218F-824C9D0FFCB4}"/>
              </a:ext>
            </a:extLst>
          </p:cNvPr>
          <p:cNvGrpSpPr/>
          <p:nvPr/>
        </p:nvGrpSpPr>
        <p:grpSpPr>
          <a:xfrm>
            <a:off x="152400" y="131820"/>
            <a:ext cx="3749040" cy="552450"/>
            <a:chOff x="152400" y="131820"/>
            <a:chExt cx="3749040" cy="552450"/>
          </a:xfrm>
        </p:grpSpPr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8714D23B-9C4D-8E23-9CFD-4BCE2D1C3A94}"/>
                </a:ext>
              </a:extLst>
            </p:cNvPr>
            <p:cNvSpPr/>
            <p:nvPr/>
          </p:nvSpPr>
          <p:spPr>
            <a:xfrm>
              <a:off x="152400" y="133350"/>
              <a:ext cx="3733800" cy="550920"/>
            </a:xfrm>
            <a:prstGeom prst="homePlate">
              <a:avLst/>
            </a:prstGeom>
            <a:solidFill>
              <a:srgbClr val="00ADDC"/>
            </a:solidFill>
            <a:ln>
              <a:solidFill>
                <a:srgbClr val="00A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2ED8F725-04B2-C114-69AF-DFE8D7467A4B}"/>
                </a:ext>
              </a:extLst>
            </p:cNvPr>
            <p:cNvSpPr txBox="1">
              <a:spLocks/>
            </p:cNvSpPr>
            <p:nvPr/>
          </p:nvSpPr>
          <p:spPr>
            <a:xfrm>
              <a:off x="304800" y="131820"/>
              <a:ext cx="3596640" cy="5509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WHO USES GO?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13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BFC2A17-732C-42CF-B361-3C8D03FA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2367150"/>
            <a:ext cx="9067800" cy="890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Segoe UI "/>
                <a:cs typeface="Segoe UI Light" panose="020B0502040204020203" pitchFamily="34" charset="0"/>
              </a:rPr>
              <a:t>Go 1.19</a:t>
            </a:r>
            <a:endParaRPr lang="en-US" dirty="0">
              <a:solidFill>
                <a:schemeClr val="tx1"/>
              </a:solidFill>
              <a:latin typeface="Segoe UI "/>
              <a:cs typeface="Segoe UI Ligh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CBAE3A-13FC-2337-3B01-12B0FECC3EC3}"/>
              </a:ext>
            </a:extLst>
          </p:cNvPr>
          <p:cNvGrpSpPr/>
          <p:nvPr/>
        </p:nvGrpSpPr>
        <p:grpSpPr>
          <a:xfrm>
            <a:off x="2519914" y="1657350"/>
            <a:ext cx="4104171" cy="552450"/>
            <a:chOff x="152400" y="130290"/>
            <a:chExt cx="3749040" cy="5524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AEFBEB-C97D-98D7-4906-89EFDCE5655D}"/>
                </a:ext>
              </a:extLst>
            </p:cNvPr>
            <p:cNvSpPr/>
            <p:nvPr/>
          </p:nvSpPr>
          <p:spPr>
            <a:xfrm>
              <a:off x="152400" y="130290"/>
              <a:ext cx="3749040" cy="550920"/>
            </a:xfrm>
            <a:prstGeom prst="rect">
              <a:avLst/>
            </a:prstGeom>
            <a:solidFill>
              <a:srgbClr val="00ADDC"/>
            </a:solidFill>
            <a:ln>
              <a:solidFill>
                <a:srgbClr val="00A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779E18CB-6E7F-546D-F38D-5577318E2A11}"/>
                </a:ext>
              </a:extLst>
            </p:cNvPr>
            <p:cNvSpPr txBox="1">
              <a:spLocks/>
            </p:cNvSpPr>
            <p:nvPr/>
          </p:nvSpPr>
          <p:spPr>
            <a:xfrm>
              <a:off x="152400" y="131820"/>
              <a:ext cx="3749040" cy="55092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CURRENT 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29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92796-C6FA-C422-AE7B-C6017E430E19}"/>
              </a:ext>
            </a:extLst>
          </p:cNvPr>
          <p:cNvSpPr txBox="1"/>
          <p:nvPr/>
        </p:nvSpPr>
        <p:spPr>
          <a:xfrm>
            <a:off x="56349" y="740664"/>
            <a:ext cx="9052083" cy="372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Share code, not binaries.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Packages (called modules) </a:t>
            </a:r>
            <a:r>
              <a:rPr lang="en-US" sz="2800" i="1" dirty="0">
                <a:solidFill>
                  <a:srgbClr val="AF7AC4"/>
                </a:solidFill>
                <a:latin typeface="Segoe UI "/>
              </a:rPr>
              <a:t>are</a:t>
            </a:r>
            <a:r>
              <a:rPr lang="en-US" sz="2800" dirty="0">
                <a:latin typeface="Segoe UI "/>
              </a:rPr>
              <a:t> repositories.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Import repositories by URL.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Tags are used for version control.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Indexed by </a:t>
            </a:r>
            <a:r>
              <a:rPr lang="en-US" sz="2800" dirty="0" err="1">
                <a:latin typeface="Segoe UI "/>
              </a:rPr>
              <a:t>go.dev</a:t>
            </a:r>
            <a:r>
              <a:rPr lang="en-US" sz="2800" dirty="0">
                <a:latin typeface="Segoe UI 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Segoe UI 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7C42E5A-E494-BA6F-13D4-AFBEB656BB5C}"/>
              </a:ext>
            </a:extLst>
          </p:cNvPr>
          <p:cNvSpPr/>
          <p:nvPr/>
        </p:nvSpPr>
        <p:spPr>
          <a:xfrm>
            <a:off x="167640" y="133350"/>
            <a:ext cx="5928360" cy="550920"/>
          </a:xfrm>
          <a:prstGeom prst="homePlate">
            <a:avLst/>
          </a:prstGeom>
          <a:solidFill>
            <a:srgbClr val="AF7AC4"/>
          </a:solidFill>
          <a:ln>
            <a:solidFill>
              <a:srgbClr val="AF7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61C058-12CC-8BAD-35B8-EC58EE3D207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556260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OPEN-SOURCE ECOSYSTEM</a:t>
            </a:r>
          </a:p>
        </p:txBody>
      </p:sp>
    </p:spTree>
    <p:extLst>
      <p:ext uri="{BB962C8B-B14F-4D97-AF65-F5344CB8AC3E}">
        <p14:creationId xmlns:p14="http://schemas.microsoft.com/office/powerpoint/2010/main" val="116428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7C42E5A-E494-BA6F-13D4-AFBEB656BB5C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AF7AC4"/>
          </a:solidFill>
          <a:ln>
            <a:solidFill>
              <a:srgbClr val="AF7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61C058-12CC-8BAD-35B8-EC58EE3D207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4F6EB1-D0B0-87E5-AAA2-A0962B9BC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2" y="1694026"/>
            <a:ext cx="1906626" cy="190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Land by JetBrains: More than just a Go IDE">
            <a:extLst>
              <a:ext uri="{FF2B5EF4-FFF2-40B4-BE49-F238E27FC236}">
                <a16:creationId xmlns:a16="http://schemas.microsoft.com/office/drawing/2014/main" id="{0BBC571D-0D33-C771-F014-C22904DA0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988" y="1657350"/>
            <a:ext cx="1979979" cy="197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2854AA6-A04A-591E-B84E-D0D0FBEE3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88" y="1657350"/>
            <a:ext cx="1976312" cy="197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9AABD-79A9-CCE6-C32D-0F9A4A00F2D8}"/>
              </a:ext>
            </a:extLst>
          </p:cNvPr>
          <p:cNvSpPr txBox="1"/>
          <p:nvPr/>
        </p:nvSpPr>
        <p:spPr>
          <a:xfrm>
            <a:off x="190500" y="3790950"/>
            <a:ext cx="2621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 "/>
              </a:rPr>
              <a:t>VS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E3039-B0BB-C689-2E2A-657C7AF9A3A4}"/>
              </a:ext>
            </a:extLst>
          </p:cNvPr>
          <p:cNvSpPr txBox="1"/>
          <p:nvPr/>
        </p:nvSpPr>
        <p:spPr>
          <a:xfrm>
            <a:off x="3224336" y="3790950"/>
            <a:ext cx="2621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Segoe UI "/>
              </a:rPr>
              <a:t>GoLand</a:t>
            </a:r>
            <a:endParaRPr lang="en-US" sz="2800" dirty="0">
              <a:latin typeface="Segoe UI 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F2AF6-83C6-F52D-7B4C-DB74D01A3ED0}"/>
              </a:ext>
            </a:extLst>
          </p:cNvPr>
          <p:cNvSpPr txBox="1"/>
          <p:nvPr/>
        </p:nvSpPr>
        <p:spPr>
          <a:xfrm>
            <a:off x="6400800" y="3790950"/>
            <a:ext cx="2621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 "/>
              </a:rPr>
              <a:t>Vim</a:t>
            </a:r>
          </a:p>
        </p:txBody>
      </p:sp>
    </p:spTree>
    <p:extLst>
      <p:ext uri="{BB962C8B-B14F-4D97-AF65-F5344CB8AC3E}">
        <p14:creationId xmlns:p14="http://schemas.microsoft.com/office/powerpoint/2010/main" val="19205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BFC2A17-732C-42CF-B361-3C8D03FA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2367150"/>
            <a:ext cx="9067800" cy="890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Segoe UI "/>
                <a:cs typeface="Segoe UI Light" panose="020B0502040204020203" pitchFamily="34" charset="0"/>
              </a:rPr>
              <a:t>Code</a:t>
            </a:r>
            <a:endParaRPr lang="en-US" dirty="0">
              <a:solidFill>
                <a:schemeClr val="tx1"/>
              </a:solidFill>
              <a:latin typeface="Segoe UI "/>
              <a:cs typeface="Segoe UI Ligh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CBAE3A-13FC-2337-3B01-12B0FECC3EC3}"/>
              </a:ext>
            </a:extLst>
          </p:cNvPr>
          <p:cNvGrpSpPr/>
          <p:nvPr/>
        </p:nvGrpSpPr>
        <p:grpSpPr>
          <a:xfrm>
            <a:off x="2519914" y="1657350"/>
            <a:ext cx="4104171" cy="552450"/>
            <a:chOff x="152400" y="130290"/>
            <a:chExt cx="3749040" cy="5524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AEFBEB-C97D-98D7-4906-89EFDCE5655D}"/>
                </a:ext>
              </a:extLst>
            </p:cNvPr>
            <p:cNvSpPr/>
            <p:nvPr/>
          </p:nvSpPr>
          <p:spPr>
            <a:xfrm>
              <a:off x="152400" y="130290"/>
              <a:ext cx="3749040" cy="550920"/>
            </a:xfrm>
            <a:prstGeom prst="rect">
              <a:avLst/>
            </a:prstGeom>
            <a:solidFill>
              <a:srgbClr val="00ADDC"/>
            </a:solidFill>
            <a:ln>
              <a:solidFill>
                <a:srgbClr val="00A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779E18CB-6E7F-546D-F38D-5577318E2A11}"/>
                </a:ext>
              </a:extLst>
            </p:cNvPr>
            <p:cNvSpPr txBox="1">
              <a:spLocks/>
            </p:cNvSpPr>
            <p:nvPr/>
          </p:nvSpPr>
          <p:spPr>
            <a:xfrm>
              <a:off x="152400" y="131820"/>
              <a:ext cx="3749040" cy="55092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>
                  <a:latin typeface="Segoe UI" panose="020B0502040204020203" pitchFamily="34" charset="0"/>
                  <a:cs typeface="Segoe UI" panose="020B0502040204020203" pitchFamily="34" charset="0"/>
                </a:rPr>
                <a:t>DEMONSTRATION</a:t>
              </a:r>
              <a:endParaRPr lang="en-US" sz="2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0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7C42E5A-E494-BA6F-13D4-AFBEB656BB5C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AF7AC4"/>
          </a:solidFill>
          <a:ln>
            <a:solidFill>
              <a:srgbClr val="AF7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61C058-12CC-8BAD-35B8-EC58EE3D207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Garbage Collection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C1955F-0F0A-96AA-412B-ADF9CBE16EFC}"/>
              </a:ext>
            </a:extLst>
          </p:cNvPr>
          <p:cNvGrpSpPr/>
          <p:nvPr/>
        </p:nvGrpSpPr>
        <p:grpSpPr>
          <a:xfrm>
            <a:off x="1795618" y="971550"/>
            <a:ext cx="1144525" cy="3429000"/>
            <a:chOff x="1371600" y="1200150"/>
            <a:chExt cx="1144525" cy="3429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ECC0A2-AC17-283D-C8A1-D56D90E12B9C}"/>
                </a:ext>
              </a:extLst>
            </p:cNvPr>
            <p:cNvSpPr/>
            <p:nvPr/>
          </p:nvSpPr>
          <p:spPr>
            <a:xfrm>
              <a:off x="1371600" y="1200150"/>
              <a:ext cx="1066800" cy="34290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FC9DB85-6193-3197-04A7-E47ED9A34167}"/>
                </a:ext>
              </a:extLst>
            </p:cNvPr>
            <p:cNvSpPr/>
            <p:nvPr/>
          </p:nvSpPr>
          <p:spPr>
            <a:xfrm>
              <a:off x="1371600" y="3943350"/>
              <a:ext cx="1066800" cy="685800"/>
            </a:xfrm>
            <a:prstGeom prst="rect">
              <a:avLst/>
            </a:prstGeom>
            <a:solidFill>
              <a:srgbClr val="00ADDC"/>
            </a:solidFill>
            <a:ln>
              <a:solidFill>
                <a:srgbClr val="00A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359CC3-4AF9-0D6E-CEFC-0C85EE46E21B}"/>
                </a:ext>
              </a:extLst>
            </p:cNvPr>
            <p:cNvSpPr txBox="1"/>
            <p:nvPr/>
          </p:nvSpPr>
          <p:spPr>
            <a:xfrm>
              <a:off x="1449324" y="4095750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 "/>
                </a:rPr>
                <a:t>100MB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8A33E6-A610-9EEF-F48C-FAB35EF483B8}"/>
              </a:ext>
            </a:extLst>
          </p:cNvPr>
          <p:cNvGrpSpPr/>
          <p:nvPr/>
        </p:nvGrpSpPr>
        <p:grpSpPr>
          <a:xfrm>
            <a:off x="4760353" y="971550"/>
            <a:ext cx="1066800" cy="3429000"/>
            <a:chOff x="3124200" y="1276350"/>
            <a:chExt cx="1066800" cy="3429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DFB896-2E33-2E46-1C7C-0F4E75630666}"/>
                </a:ext>
              </a:extLst>
            </p:cNvPr>
            <p:cNvSpPr/>
            <p:nvPr/>
          </p:nvSpPr>
          <p:spPr>
            <a:xfrm>
              <a:off x="3124200" y="1276350"/>
              <a:ext cx="1066800" cy="34290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9DAFF8-EDF1-FD54-EFC6-6F50178F5A0C}"/>
                </a:ext>
              </a:extLst>
            </p:cNvPr>
            <p:cNvSpPr/>
            <p:nvPr/>
          </p:nvSpPr>
          <p:spPr>
            <a:xfrm>
              <a:off x="3124200" y="3333750"/>
              <a:ext cx="1066800" cy="1371600"/>
            </a:xfrm>
            <a:prstGeom prst="rect">
              <a:avLst/>
            </a:prstGeom>
            <a:solidFill>
              <a:srgbClr val="00ADDC"/>
            </a:solidFill>
            <a:ln>
              <a:solidFill>
                <a:srgbClr val="00A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484DB9-1378-3796-BDF6-166CE5A46337}"/>
                </a:ext>
              </a:extLst>
            </p:cNvPr>
            <p:cNvSpPr txBox="1"/>
            <p:nvPr/>
          </p:nvSpPr>
          <p:spPr>
            <a:xfrm>
              <a:off x="3209955" y="3834884"/>
              <a:ext cx="89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 "/>
                </a:rPr>
                <a:t>200MB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344EAB2-AFDC-02A1-C089-3DCE05D89288}"/>
              </a:ext>
            </a:extLst>
          </p:cNvPr>
          <p:cNvSpPr txBox="1"/>
          <p:nvPr/>
        </p:nvSpPr>
        <p:spPr>
          <a:xfrm>
            <a:off x="4760352" y="4476750"/>
            <a:ext cx="106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Segoe UI "/>
              </a:rPr>
              <a:t>GC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5D7735-12EC-B9FC-363C-A452E8090001}"/>
              </a:ext>
            </a:extLst>
          </p:cNvPr>
          <p:cNvGrpSpPr/>
          <p:nvPr/>
        </p:nvGrpSpPr>
        <p:grpSpPr>
          <a:xfrm>
            <a:off x="3316848" y="971550"/>
            <a:ext cx="1144525" cy="3429000"/>
            <a:chOff x="3316848" y="971550"/>
            <a:chExt cx="1144525" cy="3429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7F9B95-3179-A25D-128D-B24102484A53}"/>
                </a:ext>
              </a:extLst>
            </p:cNvPr>
            <p:cNvSpPr/>
            <p:nvPr/>
          </p:nvSpPr>
          <p:spPr>
            <a:xfrm>
              <a:off x="3316848" y="971550"/>
              <a:ext cx="1066800" cy="34290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D7D919-ED98-C838-39EC-6A12BA18B207}"/>
                </a:ext>
              </a:extLst>
            </p:cNvPr>
            <p:cNvSpPr/>
            <p:nvPr/>
          </p:nvSpPr>
          <p:spPr>
            <a:xfrm>
              <a:off x="3316848" y="3350514"/>
              <a:ext cx="1066800" cy="1033272"/>
            </a:xfrm>
            <a:prstGeom prst="rect">
              <a:avLst/>
            </a:prstGeom>
            <a:solidFill>
              <a:srgbClr val="00ADDC"/>
            </a:solidFill>
            <a:ln>
              <a:solidFill>
                <a:srgbClr val="00A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E4209D-5733-466C-94C3-9A9095CF88C0}"/>
                </a:ext>
              </a:extLst>
            </p:cNvPr>
            <p:cNvSpPr txBox="1"/>
            <p:nvPr/>
          </p:nvSpPr>
          <p:spPr>
            <a:xfrm>
              <a:off x="3394572" y="3682484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 "/>
                </a:rPr>
                <a:t>150MB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76E238-0232-88B7-6519-CB9B3A16658C}"/>
              </a:ext>
            </a:extLst>
          </p:cNvPr>
          <p:cNvGrpSpPr/>
          <p:nvPr/>
        </p:nvGrpSpPr>
        <p:grpSpPr>
          <a:xfrm>
            <a:off x="6203858" y="971550"/>
            <a:ext cx="1144525" cy="3429000"/>
            <a:chOff x="1371600" y="1200150"/>
            <a:chExt cx="1144525" cy="3429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F25720-CE86-7334-C2E5-9B892FA2F7B4}"/>
                </a:ext>
              </a:extLst>
            </p:cNvPr>
            <p:cNvSpPr/>
            <p:nvPr/>
          </p:nvSpPr>
          <p:spPr>
            <a:xfrm>
              <a:off x="1371600" y="1200150"/>
              <a:ext cx="1066800" cy="34290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83555D-AFA8-3E89-05A5-C8C7AFEEB0EF}"/>
                </a:ext>
              </a:extLst>
            </p:cNvPr>
            <p:cNvSpPr/>
            <p:nvPr/>
          </p:nvSpPr>
          <p:spPr>
            <a:xfrm>
              <a:off x="1371600" y="3943350"/>
              <a:ext cx="1066800" cy="685800"/>
            </a:xfrm>
            <a:prstGeom prst="rect">
              <a:avLst/>
            </a:prstGeom>
            <a:solidFill>
              <a:srgbClr val="00ADDC"/>
            </a:solidFill>
            <a:ln>
              <a:solidFill>
                <a:srgbClr val="00A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A55543-335E-1E87-9609-6786CD1F3ED9}"/>
                </a:ext>
              </a:extLst>
            </p:cNvPr>
            <p:cNvSpPr txBox="1"/>
            <p:nvPr/>
          </p:nvSpPr>
          <p:spPr>
            <a:xfrm>
              <a:off x="1449324" y="4095750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 "/>
                </a:rPr>
                <a:t> 75MB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21E680-743E-4CE7-D4B0-EF2978CB1C3D}"/>
              </a:ext>
            </a:extLst>
          </p:cNvPr>
          <p:cNvGrpSpPr/>
          <p:nvPr/>
        </p:nvGrpSpPr>
        <p:grpSpPr>
          <a:xfrm>
            <a:off x="0" y="2505730"/>
            <a:ext cx="9144001" cy="523220"/>
            <a:chOff x="0" y="2505730"/>
            <a:chExt cx="9144001" cy="5232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B3F3A1-437E-96FF-F425-29C4CB55086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028950"/>
              <a:ext cx="9144000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83C26B-1D6E-BB72-653A-AF2E70B135BF}"/>
                </a:ext>
              </a:extLst>
            </p:cNvPr>
            <p:cNvSpPr txBox="1"/>
            <p:nvPr/>
          </p:nvSpPr>
          <p:spPr>
            <a:xfrm>
              <a:off x="6629400" y="2505730"/>
              <a:ext cx="2514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1"/>
                  </a:solidFill>
                  <a:latin typeface="Segoe UI "/>
                </a:rPr>
                <a:t>200MB LIMIT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162683-B6D8-EF5D-DB5B-2835B3C6E7A9}"/>
              </a:ext>
            </a:extLst>
          </p:cNvPr>
          <p:cNvGrpSpPr/>
          <p:nvPr/>
        </p:nvGrpSpPr>
        <p:grpSpPr>
          <a:xfrm>
            <a:off x="-1" y="2832498"/>
            <a:ext cx="9144001" cy="523220"/>
            <a:chOff x="0" y="2505730"/>
            <a:chExt cx="9144001" cy="52322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72F60F-4181-2972-3C7B-C600EEE08FA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028950"/>
              <a:ext cx="9144000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F564D2-705D-4B61-2AA9-5F0EE771B932}"/>
                </a:ext>
              </a:extLst>
            </p:cNvPr>
            <p:cNvSpPr txBox="1"/>
            <p:nvPr/>
          </p:nvSpPr>
          <p:spPr>
            <a:xfrm>
              <a:off x="6934201" y="2505730"/>
              <a:ext cx="2209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1"/>
                  </a:solidFill>
                  <a:latin typeface="Segoe UI "/>
                </a:rPr>
                <a:t>150MB LIMIT</a:t>
              </a:r>
              <a:endParaRPr lang="en-US" sz="2400" b="1" dirty="0">
                <a:solidFill>
                  <a:schemeClr val="accent1"/>
                </a:solidFill>
                <a:latin typeface="Segoe UI 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40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7C42E5A-E494-BA6F-13D4-AFBEB656BB5C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AF7AC4"/>
          </a:solidFill>
          <a:ln>
            <a:solidFill>
              <a:srgbClr val="AF7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61C058-12CC-8BAD-35B8-EC58EE3D207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Garbage Collection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C1955F-0F0A-96AA-412B-ADF9CBE16EFC}"/>
              </a:ext>
            </a:extLst>
          </p:cNvPr>
          <p:cNvGrpSpPr/>
          <p:nvPr/>
        </p:nvGrpSpPr>
        <p:grpSpPr>
          <a:xfrm>
            <a:off x="1795618" y="971550"/>
            <a:ext cx="1144525" cy="3429000"/>
            <a:chOff x="1371600" y="1200150"/>
            <a:chExt cx="1144525" cy="3429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ECC0A2-AC17-283D-C8A1-D56D90E12B9C}"/>
                </a:ext>
              </a:extLst>
            </p:cNvPr>
            <p:cNvSpPr/>
            <p:nvPr/>
          </p:nvSpPr>
          <p:spPr>
            <a:xfrm>
              <a:off x="1371600" y="1200150"/>
              <a:ext cx="1066800" cy="34290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FC9DB85-6193-3197-04A7-E47ED9A34167}"/>
                </a:ext>
              </a:extLst>
            </p:cNvPr>
            <p:cNvSpPr/>
            <p:nvPr/>
          </p:nvSpPr>
          <p:spPr>
            <a:xfrm>
              <a:off x="1371600" y="3943350"/>
              <a:ext cx="1066800" cy="685800"/>
            </a:xfrm>
            <a:prstGeom prst="rect">
              <a:avLst/>
            </a:prstGeom>
            <a:solidFill>
              <a:srgbClr val="00ADDC"/>
            </a:solidFill>
            <a:ln>
              <a:solidFill>
                <a:srgbClr val="00A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359CC3-4AF9-0D6E-CEFC-0C85EE46E21B}"/>
                </a:ext>
              </a:extLst>
            </p:cNvPr>
            <p:cNvSpPr txBox="1"/>
            <p:nvPr/>
          </p:nvSpPr>
          <p:spPr>
            <a:xfrm>
              <a:off x="1449324" y="4095750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 "/>
                </a:rPr>
                <a:t>100MB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7E98C24-4376-6B1C-E6CD-C695EC416D79}"/>
              </a:ext>
            </a:extLst>
          </p:cNvPr>
          <p:cNvGrpSpPr/>
          <p:nvPr/>
        </p:nvGrpSpPr>
        <p:grpSpPr>
          <a:xfrm>
            <a:off x="4760352" y="971550"/>
            <a:ext cx="1066801" cy="3429000"/>
            <a:chOff x="4760352" y="971550"/>
            <a:chExt cx="1066801" cy="3429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DFB896-2E33-2E46-1C7C-0F4E75630666}"/>
                </a:ext>
              </a:extLst>
            </p:cNvPr>
            <p:cNvSpPr/>
            <p:nvPr/>
          </p:nvSpPr>
          <p:spPr>
            <a:xfrm>
              <a:off x="4760353" y="971550"/>
              <a:ext cx="1066800" cy="34290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9DAFF8-EDF1-FD54-EFC6-6F50178F5A0C}"/>
                </a:ext>
              </a:extLst>
            </p:cNvPr>
            <p:cNvSpPr/>
            <p:nvPr/>
          </p:nvSpPr>
          <p:spPr>
            <a:xfrm>
              <a:off x="4760352" y="2343150"/>
              <a:ext cx="1066800" cy="2057400"/>
            </a:xfrm>
            <a:prstGeom prst="rect">
              <a:avLst/>
            </a:prstGeom>
            <a:solidFill>
              <a:srgbClr val="00ADDC"/>
            </a:solidFill>
            <a:ln>
              <a:solidFill>
                <a:srgbClr val="00A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484DB9-1378-3796-BDF6-166CE5A46337}"/>
                </a:ext>
              </a:extLst>
            </p:cNvPr>
            <p:cNvSpPr txBox="1"/>
            <p:nvPr/>
          </p:nvSpPr>
          <p:spPr>
            <a:xfrm>
              <a:off x="4846108" y="3187184"/>
              <a:ext cx="89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 "/>
                </a:rPr>
                <a:t>300MB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344EAB2-AFDC-02A1-C089-3DCE05D89288}"/>
              </a:ext>
            </a:extLst>
          </p:cNvPr>
          <p:cNvSpPr txBox="1"/>
          <p:nvPr/>
        </p:nvSpPr>
        <p:spPr>
          <a:xfrm>
            <a:off x="4760352" y="4476750"/>
            <a:ext cx="106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Segoe UI "/>
              </a:rPr>
              <a:t>GC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AD0D80-6038-620A-FD4C-6A153B194243}"/>
              </a:ext>
            </a:extLst>
          </p:cNvPr>
          <p:cNvGrpSpPr/>
          <p:nvPr/>
        </p:nvGrpSpPr>
        <p:grpSpPr>
          <a:xfrm>
            <a:off x="3316848" y="971550"/>
            <a:ext cx="1144525" cy="3429000"/>
            <a:chOff x="3316848" y="971550"/>
            <a:chExt cx="1144525" cy="3429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7F9B95-3179-A25D-128D-B24102484A53}"/>
                </a:ext>
              </a:extLst>
            </p:cNvPr>
            <p:cNvSpPr/>
            <p:nvPr/>
          </p:nvSpPr>
          <p:spPr>
            <a:xfrm>
              <a:off x="3316848" y="971550"/>
              <a:ext cx="1066800" cy="34290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D7D919-ED98-C838-39EC-6A12BA18B207}"/>
                </a:ext>
              </a:extLst>
            </p:cNvPr>
            <p:cNvSpPr/>
            <p:nvPr/>
          </p:nvSpPr>
          <p:spPr>
            <a:xfrm>
              <a:off x="3316848" y="3028950"/>
              <a:ext cx="1066800" cy="1371600"/>
            </a:xfrm>
            <a:prstGeom prst="rect">
              <a:avLst/>
            </a:prstGeom>
            <a:solidFill>
              <a:srgbClr val="00ADDC"/>
            </a:solidFill>
            <a:ln>
              <a:solidFill>
                <a:srgbClr val="00A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E4209D-5733-466C-94C3-9A9095CF88C0}"/>
                </a:ext>
              </a:extLst>
            </p:cNvPr>
            <p:cNvSpPr txBox="1"/>
            <p:nvPr/>
          </p:nvSpPr>
          <p:spPr>
            <a:xfrm>
              <a:off x="3394572" y="3530084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 "/>
                </a:rPr>
                <a:t>150MB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76E238-0232-88B7-6519-CB9B3A16658C}"/>
              </a:ext>
            </a:extLst>
          </p:cNvPr>
          <p:cNvGrpSpPr/>
          <p:nvPr/>
        </p:nvGrpSpPr>
        <p:grpSpPr>
          <a:xfrm>
            <a:off x="6203858" y="971550"/>
            <a:ext cx="1144525" cy="3429000"/>
            <a:chOff x="1371600" y="1200150"/>
            <a:chExt cx="1144525" cy="3429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F25720-CE86-7334-C2E5-9B892FA2F7B4}"/>
                </a:ext>
              </a:extLst>
            </p:cNvPr>
            <p:cNvSpPr/>
            <p:nvPr/>
          </p:nvSpPr>
          <p:spPr>
            <a:xfrm>
              <a:off x="1371600" y="1200150"/>
              <a:ext cx="1066800" cy="34290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83555D-AFA8-3E89-05A5-C8C7AFEEB0EF}"/>
                </a:ext>
              </a:extLst>
            </p:cNvPr>
            <p:cNvSpPr/>
            <p:nvPr/>
          </p:nvSpPr>
          <p:spPr>
            <a:xfrm>
              <a:off x="1371600" y="3943350"/>
              <a:ext cx="1066800" cy="685800"/>
            </a:xfrm>
            <a:prstGeom prst="rect">
              <a:avLst/>
            </a:prstGeom>
            <a:solidFill>
              <a:srgbClr val="00ADDC"/>
            </a:solidFill>
            <a:ln>
              <a:solidFill>
                <a:srgbClr val="00A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A55543-335E-1E87-9609-6786CD1F3ED9}"/>
                </a:ext>
              </a:extLst>
            </p:cNvPr>
            <p:cNvSpPr txBox="1"/>
            <p:nvPr/>
          </p:nvSpPr>
          <p:spPr>
            <a:xfrm>
              <a:off x="1449324" y="4095750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 "/>
                </a:rPr>
                <a:t> 75MB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21E680-743E-4CE7-D4B0-EF2978CB1C3D}"/>
              </a:ext>
            </a:extLst>
          </p:cNvPr>
          <p:cNvGrpSpPr/>
          <p:nvPr/>
        </p:nvGrpSpPr>
        <p:grpSpPr>
          <a:xfrm>
            <a:off x="0" y="1809750"/>
            <a:ext cx="9144001" cy="1938992"/>
            <a:chOff x="0" y="2505730"/>
            <a:chExt cx="9144001" cy="193899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B3F3A1-437E-96FF-F425-29C4CB55086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028950"/>
              <a:ext cx="9144000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83C26B-1D6E-BB72-653A-AF2E70B135BF}"/>
                </a:ext>
              </a:extLst>
            </p:cNvPr>
            <p:cNvSpPr txBox="1"/>
            <p:nvPr/>
          </p:nvSpPr>
          <p:spPr>
            <a:xfrm>
              <a:off x="6629400" y="2505730"/>
              <a:ext cx="251460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1"/>
                  </a:solidFill>
                  <a:latin typeface="Segoe UI "/>
                </a:rPr>
                <a:t>300MB LIMIT</a:t>
              </a:r>
            </a:p>
            <a:p>
              <a:pPr algn="r"/>
              <a:br>
                <a:rPr lang="en-US" sz="2000" b="1" dirty="0">
                  <a:solidFill>
                    <a:schemeClr val="accent1"/>
                  </a:solidFill>
                  <a:latin typeface="Segoe UI "/>
                </a:rPr>
              </a:br>
              <a:r>
                <a:rPr lang="en-US" sz="20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GOMEMLIMIT</a:t>
              </a:r>
            </a:p>
            <a:p>
              <a:pPr algn="r"/>
              <a:endParaRPr lang="en-US" sz="2000" b="1" dirty="0">
                <a:solidFill>
                  <a:schemeClr val="accent1"/>
                </a:solidFill>
                <a:latin typeface="Segoe UI "/>
              </a:endParaRPr>
            </a:p>
            <a:p>
              <a:pPr algn="r"/>
              <a:endParaRPr lang="en-US" sz="2000" b="1" dirty="0">
                <a:solidFill>
                  <a:schemeClr val="accent1"/>
                </a:solidFill>
                <a:latin typeface="Segoe UI "/>
              </a:endParaRPr>
            </a:p>
            <a:p>
              <a:pPr algn="r"/>
              <a:endParaRPr lang="en-US" sz="2000" b="1" dirty="0">
                <a:solidFill>
                  <a:schemeClr val="accent1"/>
                </a:solidFill>
                <a:latin typeface="Segoe UI 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40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7C42E5A-E494-BA6F-13D4-AFBEB656BB5C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AF7AC4"/>
          </a:solidFill>
          <a:ln>
            <a:solidFill>
              <a:srgbClr val="AF7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61C058-12CC-8BAD-35B8-EC58EE3D207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20C79-4253-0E39-D489-6DA4F30D7503}"/>
              </a:ext>
            </a:extLst>
          </p:cNvPr>
          <p:cNvSpPr txBox="1"/>
          <p:nvPr/>
        </p:nvSpPr>
        <p:spPr>
          <a:xfrm>
            <a:off x="56349" y="842010"/>
            <a:ext cx="905208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Learn Go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"/>
              </a:rPr>
              <a:t>https://</a:t>
            </a:r>
            <a:r>
              <a:rPr lang="en-US" sz="2400" dirty="0" err="1">
                <a:latin typeface="Segoe UI "/>
              </a:rPr>
              <a:t>go.dev</a:t>
            </a:r>
            <a:endParaRPr lang="en-US" sz="2400" dirty="0">
              <a:latin typeface="Segoe UI 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Curated Package Collection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"/>
              </a:rPr>
              <a:t>https://awesome-</a:t>
            </a:r>
            <a:r>
              <a:rPr lang="en-US" sz="2400" dirty="0" err="1">
                <a:latin typeface="Segoe UI "/>
              </a:rPr>
              <a:t>go.com</a:t>
            </a:r>
            <a:endParaRPr lang="en-US" sz="2800" dirty="0">
              <a:latin typeface="Segoe UI 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Go Package Search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"/>
              </a:rPr>
              <a:t>https://pkg.go.dev</a:t>
            </a:r>
            <a:endParaRPr lang="en-US" sz="2800" dirty="0">
              <a:latin typeface="Segoe UI 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Standard Library Docs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"/>
              </a:rPr>
              <a:t>https://pkg.go.dev/std </a:t>
            </a:r>
          </a:p>
        </p:txBody>
      </p:sp>
    </p:spTree>
    <p:extLst>
      <p:ext uri="{BB962C8B-B14F-4D97-AF65-F5344CB8AC3E}">
        <p14:creationId xmlns:p14="http://schemas.microsoft.com/office/powerpoint/2010/main" val="425144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627AFA1-D714-11AF-163B-71F878F3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3803"/>
            <a:ext cx="7772400" cy="49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2837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5557454-7D1A-232A-5C79-3F68ECA230BD}"/>
              </a:ext>
            </a:extLst>
          </p:cNvPr>
          <p:cNvSpPr txBox="1"/>
          <p:nvPr/>
        </p:nvSpPr>
        <p:spPr>
          <a:xfrm>
            <a:off x="2164773" y="1428750"/>
            <a:ext cx="4814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Scott Kay</a:t>
            </a:r>
            <a:endParaRPr lang="en-VI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020FAA1-1A29-67BC-3969-F061D967ECCA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F6343F"/>
          </a:solidFill>
          <a:ln>
            <a:solidFill>
              <a:srgbClr val="F6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9EAE6B-252F-B54D-ED7E-3448D4BD6EA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HELLO</a:t>
            </a:r>
          </a:p>
        </p:txBody>
      </p:sp>
      <p:pic>
        <p:nvPicPr>
          <p:cNvPr id="6" name="Picture 5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BCB361AC-7264-96EF-776A-F6A40B67B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48" y="3937307"/>
            <a:ext cx="2121904" cy="4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EBAC3B7-8385-416F-AD15-AA4361CF1F69}"/>
              </a:ext>
            </a:extLst>
          </p:cNvPr>
          <p:cNvSpPr txBox="1"/>
          <p:nvPr/>
        </p:nvSpPr>
        <p:spPr>
          <a:xfrm>
            <a:off x="1543050" y="3105150"/>
            <a:ext cx="605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rgbClr val="ECF0F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github.com/prebid/prebid-server</a:t>
            </a:r>
            <a:endParaRPr lang="en-US" sz="2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326F055-4B30-9080-A26B-4B03ACC48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550" y="1962150"/>
            <a:ext cx="7200900" cy="7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6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2396972-2350-5AAF-740A-7B70FD044905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2ECC71"/>
          </a:solidFill>
          <a:ln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F913DF-AE4A-40D4-99AB-1A89811F6901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LANGUAGE SYNTAX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02858E-70F9-53B4-22B3-2D6E13E9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2367150"/>
            <a:ext cx="9067800" cy="890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http://go.dev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2396972-2350-5AAF-740A-7B70FD044905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2ECC71"/>
          </a:solidFill>
          <a:ln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F913DF-AE4A-40D4-99AB-1A89811F6901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LANGUAGE SYNTAX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2D525E-146D-93F3-412F-09C7AD51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333500"/>
            <a:ext cx="4191000" cy="3143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A5A064-7683-BE7D-F56F-F0D2AEF73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40" y="1333500"/>
            <a:ext cx="4191000" cy="31432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972042-214B-EC85-67EF-A4F1B0476264}"/>
              </a:ext>
            </a:extLst>
          </p:cNvPr>
          <p:cNvSpPr/>
          <p:nvPr/>
        </p:nvSpPr>
        <p:spPr>
          <a:xfrm>
            <a:off x="2471737" y="1313575"/>
            <a:ext cx="566737" cy="276225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B53529-DC07-61C0-D990-601A28E28B45}"/>
              </a:ext>
            </a:extLst>
          </p:cNvPr>
          <p:cNvSpPr/>
          <p:nvPr/>
        </p:nvSpPr>
        <p:spPr>
          <a:xfrm>
            <a:off x="6225537" y="3542421"/>
            <a:ext cx="1218251" cy="909641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98A4804-F637-02F1-1677-72578EF63A89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2ECC71"/>
          </a:solidFill>
          <a:ln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F913DF-AE4A-40D4-99AB-1A89811F6901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LANGUAGE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B0AA2-88E5-5A7A-186D-90CD7BD64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331970"/>
            <a:ext cx="6172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6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92796-C6FA-C422-AE7B-C6017E430E19}"/>
              </a:ext>
            </a:extLst>
          </p:cNvPr>
          <p:cNvSpPr txBox="1"/>
          <p:nvPr/>
        </p:nvSpPr>
        <p:spPr>
          <a:xfrm>
            <a:off x="56349" y="740664"/>
            <a:ext cx="9052083" cy="324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Brief Overview of Go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Create a Go App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Discover &amp; Use Modules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Write Tests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Useful Tidbits </a:t>
            </a:r>
            <a:r>
              <a:rPr lang="en-US" sz="2000" dirty="0">
                <a:latin typeface="Segoe UI "/>
              </a:rPr>
              <a:t>(aka, stuff I learned the hard way)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7C42E5A-E494-BA6F-13D4-AFBEB656BB5C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2ECC71"/>
          </a:solidFill>
          <a:ln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61C058-12CC-8BAD-35B8-EC58EE3D207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821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92796-C6FA-C422-AE7B-C6017E430E19}"/>
              </a:ext>
            </a:extLst>
          </p:cNvPr>
          <p:cNvSpPr txBox="1"/>
          <p:nvPr/>
        </p:nvSpPr>
        <p:spPr>
          <a:xfrm>
            <a:off x="4495800" y="961794"/>
            <a:ext cx="5257800" cy="421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Minimalistic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Garbage Collected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Fast Compilation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Concurrency Primitives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Duck Typing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Open-Source Ecosystem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"/>
              </a:rPr>
              <a:t>Generics!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ADDC"/>
              </a:solidFill>
              <a:latin typeface="Segoe UI "/>
            </a:endParaRP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05CC8079-B301-3F7B-F287-C876EA8CA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85" y="1371600"/>
            <a:ext cx="2126415" cy="28765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1757A79-60B6-5BF2-E94E-EEB8DCD3F4B1}"/>
              </a:ext>
            </a:extLst>
          </p:cNvPr>
          <p:cNvGrpSpPr/>
          <p:nvPr/>
        </p:nvGrpSpPr>
        <p:grpSpPr>
          <a:xfrm>
            <a:off x="152400" y="131820"/>
            <a:ext cx="3749040" cy="552450"/>
            <a:chOff x="152400" y="131820"/>
            <a:chExt cx="3749040" cy="552450"/>
          </a:xfrm>
        </p:grpSpPr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CA22D05C-6752-775C-78F3-2A3AA75A466B}"/>
                </a:ext>
              </a:extLst>
            </p:cNvPr>
            <p:cNvSpPr/>
            <p:nvPr/>
          </p:nvSpPr>
          <p:spPr>
            <a:xfrm>
              <a:off x="152400" y="133350"/>
              <a:ext cx="3733800" cy="550920"/>
            </a:xfrm>
            <a:prstGeom prst="homePlate">
              <a:avLst/>
            </a:prstGeom>
            <a:solidFill>
              <a:srgbClr val="00ADDC"/>
            </a:solidFill>
            <a:ln>
              <a:solidFill>
                <a:srgbClr val="00A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F61D6C99-4256-2254-B5B8-94AFF26A4614}"/>
                </a:ext>
              </a:extLst>
            </p:cNvPr>
            <p:cNvSpPr txBox="1">
              <a:spLocks/>
            </p:cNvSpPr>
            <p:nvPr/>
          </p:nvSpPr>
          <p:spPr>
            <a:xfrm>
              <a:off x="304800" y="131820"/>
              <a:ext cx="3596640" cy="5509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62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AC142"/>
      </a:accent1>
      <a:accent2>
        <a:srgbClr val="EA157A"/>
      </a:accent2>
      <a:accent3>
        <a:srgbClr val="FEB80A"/>
      </a:accent3>
      <a:accent4>
        <a:srgbClr val="00ADDC"/>
      </a:accent4>
      <a:accent5>
        <a:srgbClr val="A43AE3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7123</TotalTime>
  <Words>343</Words>
  <Application>Microsoft Macintosh PowerPoint</Application>
  <PresentationFormat>On-screen Show (16:9)</PresentationFormat>
  <Paragraphs>107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Architect</vt:lpstr>
      <vt:lpstr>Arial</vt:lpstr>
      <vt:lpstr>Calibri</vt:lpstr>
      <vt:lpstr>Consolas</vt:lpstr>
      <vt:lpstr>Segoe UI</vt:lpstr>
      <vt:lpstr>Segoe UI 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http://go.dev</vt:lpstr>
      <vt:lpstr>PowerPoint Presentation</vt:lpstr>
      <vt:lpstr>PowerPoint Presentation</vt:lpstr>
      <vt:lpstr>PowerPoint Presentation</vt:lpstr>
      <vt:lpstr>PowerPoint Presentation</vt:lpstr>
      <vt:lpstr>break     default      for     interface  select case      defer        go      map        struct chan      else         goto    package    switch const     fallthrough  if      range      type continue  for          import  return     var</vt:lpstr>
      <vt:lpstr>PowerPoint Presentation</vt:lpstr>
      <vt:lpstr>PowerPoint Presentation</vt:lpstr>
      <vt:lpstr>Go 1.19</vt:lpstr>
      <vt:lpstr>PowerPoint Presentation</vt:lpstr>
      <vt:lpstr>PowerPoint Presentation</vt:lpstr>
      <vt:lpstr>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Your Forms in ASP.NET MVC</dc:title>
  <dc:creator>Scott</dc:creator>
  <cp:lastModifiedBy>Scott Kay</cp:lastModifiedBy>
  <cp:revision>771</cp:revision>
  <dcterms:created xsi:type="dcterms:W3CDTF">2012-04-23T23:27:37Z</dcterms:created>
  <dcterms:modified xsi:type="dcterms:W3CDTF">2022-11-09T22:18:54Z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https://d.docs.live.net/18b610ae0a59bc4e/Talks/TechBash%202016/Learn%20A%20New%20Language%20Go/Learn%20A%20New%20Language%20Go.pptx</vt:lpwstr>
  </property>
</Properties>
</file>