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50" d="100"/>
          <a:sy n="150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7T22:38:0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2035 1696 4992,'2'0'1920,"-2"0"-1024,0 0-128,0 0 704,2 0-448,-2 0-128,0 0-224,2 0-128,-2 0-288,0 0 256,2 0 128,-2 0-64,3-2 0,-1 2 96,0-3 31,0 3-159,2-3 0,0 3-128,-2-5 64,2 5-192,1-4-96,-1 4-32,-2-2 32,3 0 96,-4 0 64,1-1-160,3 1-64,-1 2 0,0-1 0,1 1 64,-1-3 96,0 3-64,0 0 32,1 0-96,-4 3 64,4-3-128,-1 1 0,-2 1 32,0 1 0,0-1 0,0 2 64,0-2-160,1 0-32,-1 3 64,0-2 96,0 0 0,0-1 0,3 0-96,-4 2 32,1-2-64,-2 3-32,3 1 32,-2 0 32,2 1-32,-3-2-32,2 2 160,-2 2 32,0-1 0,0-2-32,0 1-96,0-3-64,0 2 96,0 2 0,-2 1-32,-1 1-64,3-1 32,-4 2-32,2-1-96,1-1 64,-2-1 32,1 3 64,0-1 32,0 1-128,2-3-32,-2 2 32,2-1 64,0 1-64,0-3 0,2 1 32,0-2 64,0-1-32,3-1-32,-2 0 32,1 1-32,1-3 0,-1-1 0,4 2 64,1-3 32,0 2-128,-1-4-32,3 2 32,-1 0 64,-2 0 0,1-3-32,-1 2 32,3-1 32,-1-3-32,1 1 64,0 0-128,-1 1 0,1 0 32,-1-2 0,-2 3 0,1-2 64,-1 0-96,1 1-64,0-2 64,1 2 64,-1-1 0,-2 2-32,4 0 32,-3 0-32,1-1 0,-2 1 0,-1 0 0,2 2 0,-2-2-96,3 2 64,-1 0 32,-1 0 64,1 0-96,-2 2 0,3 0 96,-3 0 32,0 1-128,1 1 32,-1 0 0,-1 1 0,1 0 0,-4 2 64,2-1-96,-2 0 0,0 1-32,1-1 0,-3-1 128,0 3 96,1 0-128,-1 3-32,0-1 0,0 3 0,0-2 0,-1-1 64,1-2-96,0 3 0,-3 2 96,1-3 32,0 3-128,2 0-32,-2 1 32,0-3 0,0-3 32,-1 3 64,3 1-32,-1 1-32,1-2 32,0 1 32,-2-1-32,2 0-32,2-6 32,-2 4-32,1-2-96,2 3 0,-3-2 64,4 1 0,-2-2 96,0-2 32,0 4-32,2-5-64,2 2 32,3-3-32,0 1 0,-1-2 0,3-2 64,0 2 96,-1-2-64,-2-2 0,5 0-96,0 0-32,1-3 32,1 2 0,-2-2 0,-1-1 64,3-1 32,0 1 32,-1 0-160,2 2 32,-2-3 0,-1 5 64,-1-2-96,1 0-64,2 0 64,-1 1 64,-1-1 0,-2 2-32,1 0-64,-1 0 32,-3-1 32,1 3 64,-1-1-96,3 1-64,0 0 64,-3 1 64,0-1 0,-2 3-32,3-1 32,-2 2-32,-1-2 0,-2 0 0,0 1 0,0 1 0,1 2 0,-3 0 0,0 3 0,0 0 0,-2 1 64,0 2 32,-2-1-128,0-2 32,0 1 0,-1 3 0,-1-1 0,1 1 64,-3 0-32,5-1-32,-4-1 32,1-1-32,0 3-96,0-1 0,2 1 64,-2 0 64,4-3 0,0 1 64,0-1-128,0-3-64,1-1 64,2 3 0,1-3 32,-2 3 64,5-3-32,-1 0-32,1 0 96,-2-3 64,2-2-64,1 2 0,3-3-32,1-3-64,1 2 96,-1-2 0,1-1-32,0 0-64,0-3 32,1 4 32,1-2-32,-2 3 64,-1-2-416,-3 2-96,-3-3-1504,1 3-576,-6 2-2592,2-2-1087,-3 0 1503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D817-3101-4B69-BF0A-64760891AC4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F444-434C-4C1C-83AB-C32ABC69B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FB18-5843-4784-990F-180C8D595F66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153B-E7BD-45EB-86EA-6EDB801C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3570565" y="370728"/>
            <a:ext cx="2588935" cy="2411962"/>
            <a:chOff x="8115" y="171531"/>
            <a:chExt cx="4061074" cy="3783471"/>
          </a:xfrm>
        </p:grpSpPr>
        <p:grpSp>
          <p:nvGrpSpPr>
            <p:cNvPr id="144" name="Group 143"/>
            <p:cNvGrpSpPr/>
            <p:nvPr/>
          </p:nvGrpSpPr>
          <p:grpSpPr>
            <a:xfrm>
              <a:off x="8115" y="171533"/>
              <a:ext cx="4061074" cy="3783469"/>
              <a:chOff x="8115" y="171533"/>
              <a:chExt cx="4061074" cy="3783469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293899" y="171533"/>
                <a:ext cx="3596711" cy="2261870"/>
                <a:chOff x="1347746" y="907775"/>
                <a:chExt cx="3596711" cy="2261870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1347746" y="1904337"/>
                  <a:ext cx="130003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9" name="Ink 38"/>
                    <p14:cNvContentPartPr/>
                    <p14:nvPr/>
                  </p14:nvContentPartPr>
                  <p14:xfrm>
                    <a:off x="2632298" y="1891879"/>
                    <a:ext cx="641880" cy="500220"/>
                  </p14:xfrm>
                </p:contentPart>
              </mc:Choice>
              <mc:Fallback xmlns="">
                <p:pic>
                  <p:nvPicPr>
                    <p:cNvPr id="39" name="Ink 38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623303" y="1882889"/>
                      <a:ext cx="659510" cy="517841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21" name="Straight Connector 120"/>
                <p:cNvCxnSpPr>
                  <a:cxnSpLocks/>
                </p:cNvCxnSpPr>
                <p:nvPr/>
              </p:nvCxnSpPr>
              <p:spPr>
                <a:xfrm flipV="1">
                  <a:off x="2632298" y="1106312"/>
                  <a:ext cx="1841865" cy="7980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cxnSpLocks/>
                </p:cNvCxnSpPr>
                <p:nvPr/>
              </p:nvCxnSpPr>
              <p:spPr>
                <a:xfrm flipV="1">
                  <a:off x="3274178" y="1838632"/>
                  <a:ext cx="1194587" cy="5284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cxnSpLocks/>
                </p:cNvCxnSpPr>
                <p:nvPr/>
              </p:nvCxnSpPr>
              <p:spPr>
                <a:xfrm>
                  <a:off x="3293806" y="2367116"/>
                  <a:ext cx="1174959" cy="5678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381475" y="1560872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475" y="1560872"/>
                      <a:ext cx="582562" cy="42193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347746" y="1904337"/>
                  <a:ext cx="650019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2498683" y="2150592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48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>
                <p:sp>
                  <p:nvSpPr>
                    <p:cNvPr id="124" name="TextBox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8683" y="2150592"/>
                      <a:ext cx="582562" cy="42193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Straight Arrow Connector 124"/>
                <p:cNvCxnSpPr>
                  <a:cxnSpLocks/>
                </p:cNvCxnSpPr>
                <p:nvPr/>
              </p:nvCxnSpPr>
              <p:spPr>
                <a:xfrm flipV="1">
                  <a:off x="2647784" y="1524000"/>
                  <a:ext cx="869706" cy="38033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cxnSpLocks/>
                </p:cNvCxnSpPr>
                <p:nvPr/>
              </p:nvCxnSpPr>
              <p:spPr>
                <a:xfrm flipV="1">
                  <a:off x="3274178" y="2102874"/>
                  <a:ext cx="597293" cy="26424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>
                  <a:cxnSpLocks/>
                </p:cNvCxnSpPr>
                <p:nvPr/>
              </p:nvCxnSpPr>
              <p:spPr>
                <a:xfrm flipH="1" flipV="1">
                  <a:off x="3782961" y="2605548"/>
                  <a:ext cx="663678" cy="31217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4361895" y="907775"/>
                      <a:ext cx="582562" cy="4446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907775"/>
                      <a:ext cx="582562" cy="44466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4361895" y="1600774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ℯ</m:t>
                                </m:r>
                              </m:e>
                              <m:sup>
                                <m:r>
                                  <a:rPr lang="en-US" sz="1148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1600774"/>
                      <a:ext cx="582562" cy="4219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4361895" y="2747709"/>
                      <a:ext cx="582562" cy="4219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48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148" i="1">
                                        <a:latin typeface="Cambria Math" panose="02040503050406030204" pitchFamily="18" charset="0"/>
                                      </a:rPr>
                                      <m:t>ℯ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1148" dirty="0"/>
                    </a:p>
                  </p:txBody>
                </p:sp>
              </mc:Choice>
              <mc:Fallback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5" y="2747709"/>
                      <a:ext cx="582562" cy="4219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3" name="TextBox 142"/>
              <p:cNvSpPr txBox="1"/>
              <p:nvPr/>
            </p:nvSpPr>
            <p:spPr>
              <a:xfrm>
                <a:off x="8115" y="2482501"/>
                <a:ext cx="4061074" cy="1472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1. Feynman diagram of a muon decaying into a mu neutrino, an electron, and an anti-electron neutrino. Muon and electron number is conserved in this diagram.</a:t>
                </a:r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17988" y="171531"/>
              <a:ext cx="3869024" cy="3731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48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17988" y="2536723"/>
              <a:ext cx="38690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7</cp:revision>
  <dcterms:created xsi:type="dcterms:W3CDTF">2017-04-17T20:17:50Z</dcterms:created>
  <dcterms:modified xsi:type="dcterms:W3CDTF">2017-04-24T23:52:00Z</dcterms:modified>
</cp:coreProperties>
</file>