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18" d="100"/>
          <a:sy n="118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7T22:38:0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2035 1714 4992,'3'0'1920,"-3"0"-1024,0 0-128,0 0 704,4 0-448,-4 0-128,0 0-224,3 0-128,-3 0-288,0 0 256,3 0 128,-3 0-64,4-3 0,-1 3 96,0-4 31,1 4-159,2-6 0,0 6-128,-2-7 64,2 7-192,1-7-96,0 7-32,-4-3 32,4 0 96,-4 0 64,0-1-160,4 1-64,0 3 0,-1-3 0,1 3 64,0-4 96,-1 4-64,0 0 32,2 0-96,-6 4 64,5-4-128,0 3 0,-4 0 32,0 1 0,1-1 0,-1 3 64,0-2-160,1-1-32,-1 4 64,0-1 96,1-2 0,-1-1 0,4 0-96,-4 4 32,0-4-64,-3 4-32,4 3 32,-2 0 32,2 0-32,-4-1-32,4 1 160,-4 4 32,0-1 0,0-3-32,0 0-96,0-4-64,0 4 96,0 3 0,-4 1-32,0 2-64,4-3 32,-6 4-32,3 0-96,0-4 64,-1 0 32,1 4 64,0-1 32,-1 1-128,4-4-32,-3 3 32,3-2 64,0 2-64,0-6 0,3 3 32,1-3 64,-1-3-32,4-1-32,-1 1 32,0 0-32,2-4 0,-2 0 0,7 1 64,0-4 32,1 3-128,-1-6-32,4 3 32,-1 0 64,-3 0 0,0-4-32,1 1 32,2 0 32,0-4-32,1 0 64,0 1-128,-1 2 0,1-2 32,0-1 0,-5 4 0,2-4 64,-1 1-96,0 2-64,1-5 64,2 5 64,-2-2 0,-2 2-32,5 1 32,-4 0-32,1-1 0,-4 1 0,0 0 0,2 3 0,-2-4-96,4 4 64,-1 0 32,-3 0 64,3 0-96,-3 4 0,4-1 96,-5 0 32,1 1-128,0 2 32,0 1 0,-3 0 0,3 2 0,-7 1 64,4 0-96,-5 0 0,2 0-32,0 0 0,-4-3 128,0 6 96,2 0-128,-2 4-32,0-1 0,0 4 0,0-3 0,-2-1 64,2-3-96,0 4 0,-4 3 96,0-4 32,2 4-128,2 0-32,-4 3 32,1-6 0,0-4 32,-1 3 64,4 4-32,-3 0-32,3-3 32,0 2 32,-3-2-32,3 0-32,3-8 32,-3 5-32,3-4-96,1 6 0,-4-3 64,6 1 0,-2-4 96,-2-1 32,2 5-32,2-8-64,4 4 32,4-6-32,-1 2 0,0-3 0,4-3 64,0 4 96,-1-4-64,-3-4 0,7 1-96,0 0-32,3-4 32,0 1 0,-3-1 0,0-3 64,3 0 32,0 0 32,0 0-160,1 4 32,-2-4 0,-2 6 64,0-2-96,0-1-64,3 1 64,0 2 64,-3-2 0,-3 2-32,2 1-64,-2 0 32,-4-1 32,1 4 64,-1-3-96,4 3-64,-1 0 64,-3 3 64,0-3 0,-3 4-32,4-1 32,-4 4-32,0-4 0,-4 0 0,0 1 0,1 2 0,0 4 0,-4 0 0,0 3 0,1 1 0,-4 2 64,0 4 32,-4-4-128,1-2 32,0 2 0,-1 4 0,-2 0 0,0 0 64,-2 0-32,6-1-32,-6-2 32,2-1-32,0 4-96,-1 0 0,4 0 64,-4 0 64,7-4 0,0 1 64,0-1-128,0-6-64,3 0 64,1 4 0,2-5 32,-2 5 64,6-4-32,0 0-32,0-1 96,-1-5 64,1-1-64,3 1 0,4-4-32,2-4-64,1 1 96,0-1 0,0-2-32,0-1-64,0-3 32,3 4 32,0-1-32,-3 4 64,0-4-416,-7 4-96,-3-4-1504,0 4-576,-7 3-2592,1-3-1087,-4-1 1503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FD817-3101-4B69-BF0A-64760891AC4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CF444-434C-4C1C-83AB-C32ABC69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3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4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8FB18-5843-4784-990F-180C8D595F6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117988" y="171533"/>
            <a:ext cx="3869024" cy="3007125"/>
            <a:chOff x="117988" y="171533"/>
            <a:chExt cx="3869024" cy="3007125"/>
          </a:xfrm>
        </p:grpSpPr>
        <p:grpSp>
          <p:nvGrpSpPr>
            <p:cNvPr id="144" name="Group 143"/>
            <p:cNvGrpSpPr/>
            <p:nvPr/>
          </p:nvGrpSpPr>
          <p:grpSpPr>
            <a:xfrm>
              <a:off x="204462" y="171533"/>
              <a:ext cx="3782549" cy="3007125"/>
              <a:chOff x="204462" y="171533"/>
              <a:chExt cx="3782549" cy="3007125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293899" y="171533"/>
                <a:ext cx="3596711" cy="2209266"/>
                <a:chOff x="1347746" y="907775"/>
                <a:chExt cx="3596711" cy="2209266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1347746" y="1904337"/>
                  <a:ext cx="130003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p14="http://schemas.microsoft.com/office/powerpoint/2010/main" Requires="p14">
                <p:contentPart p14:bwMode="auto" r:id="rId2">
                  <p14:nvContentPartPr>
                    <p14:cNvPr id="39" name="Ink 38"/>
                    <p14:cNvContentPartPr/>
                    <p14:nvPr/>
                  </p14:nvContentPartPr>
                  <p14:xfrm>
                    <a:off x="2632298" y="1891879"/>
                    <a:ext cx="641880" cy="500220"/>
                  </p14:xfrm>
                </p:contentPart>
              </mc:Choice>
              <mc:Fallback>
                <p:pic>
                  <p:nvPicPr>
                    <p:cNvPr id="39" name="Ink 38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623303" y="1882889"/>
                      <a:ext cx="659510" cy="517841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121" name="Straight Connector 120"/>
                <p:cNvCxnSpPr>
                  <a:cxnSpLocks/>
                </p:cNvCxnSpPr>
                <p:nvPr/>
              </p:nvCxnSpPr>
              <p:spPr>
                <a:xfrm flipV="1">
                  <a:off x="2632298" y="1106312"/>
                  <a:ext cx="1841865" cy="7980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cxnSpLocks/>
                </p:cNvCxnSpPr>
                <p:nvPr/>
              </p:nvCxnSpPr>
              <p:spPr>
                <a:xfrm flipV="1">
                  <a:off x="3274178" y="1838632"/>
                  <a:ext cx="1194587" cy="5284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cxnSpLocks/>
                </p:cNvCxnSpPr>
                <p:nvPr/>
              </p:nvCxnSpPr>
              <p:spPr>
                <a:xfrm>
                  <a:off x="3293806" y="2367116"/>
                  <a:ext cx="1174959" cy="5678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381474" y="1560871"/>
                      <a:ext cx="582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1474" y="1560871"/>
                      <a:ext cx="58256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347746" y="1904337"/>
                  <a:ext cx="650019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2498683" y="2150592"/>
                      <a:ext cx="582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24" name="TextBox 1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8683" y="2150592"/>
                      <a:ext cx="582561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Straight Arrow Connector 124"/>
                <p:cNvCxnSpPr>
                  <a:cxnSpLocks/>
                </p:cNvCxnSpPr>
                <p:nvPr/>
              </p:nvCxnSpPr>
              <p:spPr>
                <a:xfrm flipV="1">
                  <a:off x="2647784" y="1524000"/>
                  <a:ext cx="869706" cy="38033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cxnSpLocks/>
                </p:cNvCxnSpPr>
                <p:nvPr/>
              </p:nvCxnSpPr>
              <p:spPr>
                <a:xfrm flipV="1">
                  <a:off x="3274178" y="2102874"/>
                  <a:ext cx="597293" cy="26424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>
                  <a:cxnSpLocks/>
                </p:cNvCxnSpPr>
                <p:nvPr/>
              </p:nvCxnSpPr>
              <p:spPr>
                <a:xfrm flipH="1" flipV="1">
                  <a:off x="3782961" y="2605548"/>
                  <a:ext cx="663678" cy="31217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4361896" y="907775"/>
                      <a:ext cx="582561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6" y="907775"/>
                      <a:ext cx="582561" cy="39164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4361895" y="1600774"/>
                      <a:ext cx="582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5" y="1600774"/>
                      <a:ext cx="58256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4361895" y="2747709"/>
                      <a:ext cx="582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ℯ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5" y="2747709"/>
                      <a:ext cx="58256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3" name="TextBox 142"/>
              <p:cNvSpPr txBox="1"/>
              <p:nvPr/>
            </p:nvSpPr>
            <p:spPr>
              <a:xfrm>
                <a:off x="204462" y="2578494"/>
                <a:ext cx="378254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100" dirty="0"/>
                  <a:t>Figure 1. Feynman diagram of a muon decaying into a mu neutrino, an electron, and an anti-electron neutrino. Muon and electron number is conserved in this diagram.</a:t>
                </a: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17988" y="171533"/>
              <a:ext cx="3869024" cy="3007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17988" y="2536723"/>
              <a:ext cx="38690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69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6</cp:revision>
  <dcterms:created xsi:type="dcterms:W3CDTF">2017-04-17T20:17:50Z</dcterms:created>
  <dcterms:modified xsi:type="dcterms:W3CDTF">2017-04-17T23:30:26Z</dcterms:modified>
</cp:coreProperties>
</file>