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B5"/>
    <a:srgbClr val="82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6C50-0FB6-4D02-BEC8-AE142D0D210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04280" y="77527"/>
            <a:ext cx="3283276" cy="2685744"/>
            <a:chOff x="4258805" y="606916"/>
            <a:chExt cx="3283276" cy="2685744"/>
          </a:xfrm>
        </p:grpSpPr>
        <p:pic>
          <p:nvPicPr>
            <p:cNvPr id="3" name="Picture 2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62" b="11505"/>
            <a:stretch/>
          </p:blipFill>
          <p:spPr>
            <a:xfrm>
              <a:off x="4258805" y="606916"/>
              <a:ext cx="3207650" cy="2108783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516999" y="716828"/>
              <a:ext cx="3025082" cy="2575832"/>
              <a:chOff x="4516999" y="716828"/>
              <a:chExt cx="3025082" cy="25758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16999" y="716828"/>
                <a:ext cx="3025082" cy="2575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flipV="1">
                <a:off x="4518467" y="2756109"/>
                <a:ext cx="3023614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Figure 2. Geometry of an Alfvén wave. The was </a:t>
                    </a:r>
                    <a14:m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along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perpendicular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perpendicular to both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/>
          <p:cNvGrpSpPr/>
          <p:nvPr/>
        </p:nvGrpSpPr>
        <p:grpSpPr>
          <a:xfrm>
            <a:off x="223975" y="194255"/>
            <a:ext cx="2886075" cy="2122804"/>
            <a:chOff x="0" y="0"/>
            <a:chExt cx="2886439" cy="2167214"/>
          </a:xfrm>
        </p:grpSpPr>
        <p:grpSp>
          <p:nvGrpSpPr>
            <p:cNvPr id="23" name="Group 22"/>
            <p:cNvGrpSpPr/>
            <p:nvPr/>
          </p:nvGrpSpPr>
          <p:grpSpPr>
            <a:xfrm>
              <a:off x="1" y="1"/>
              <a:ext cx="2886438" cy="1638820"/>
              <a:chOff x="1" y="1"/>
              <a:chExt cx="2886438" cy="16388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2886438" cy="163882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5"/>
                  <p:cNvSpPr txBox="1"/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74970" y="892867"/>
                <a:ext cx="123825" cy="124031"/>
              </a:xfrm>
              <a:prstGeom prst="ellipse">
                <a:avLst/>
              </a:prstGeom>
              <a:solidFill>
                <a:srgbClr val="5E81B5"/>
              </a:solidFill>
              <a:ln>
                <a:solidFill>
                  <a:srgbClr val="5E81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TextBox 1"/>
            <p:cNvSpPr txBox="1"/>
            <p:nvPr/>
          </p:nvSpPr>
          <p:spPr>
            <a:xfrm>
              <a:off x="2" y="1637694"/>
              <a:ext cx="2885440" cy="529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1. Graphical representation of the path of a charged particle (blue) travelling along a magnetic field line (yellow).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2886439" cy="2167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0" y="1638821"/>
              <a:ext cx="28864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20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2</cp:revision>
  <dcterms:created xsi:type="dcterms:W3CDTF">2017-04-20T08:18:24Z</dcterms:created>
  <dcterms:modified xsi:type="dcterms:W3CDTF">2017-05-09T08:10:59Z</dcterms:modified>
</cp:coreProperties>
</file>