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51206400" cy="5120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08" autoAdjust="0"/>
    <p:restoredTop sz="94660"/>
  </p:normalViewPr>
  <p:slideViewPr>
    <p:cSldViewPr snapToGrid="0">
      <p:cViewPr>
        <p:scale>
          <a:sx n="49" d="100"/>
          <a:sy n="49" d="100"/>
        </p:scale>
        <p:origin x="-114" y="-2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8380311"/>
            <a:ext cx="43525440" cy="17827413"/>
          </a:xfrm>
        </p:spPr>
        <p:txBody>
          <a:bodyPr anchor="b"/>
          <a:lstStyle>
            <a:lvl1pPr algn="ctr">
              <a:defRPr sz="3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26895217"/>
            <a:ext cx="38404800" cy="12363023"/>
          </a:xfrm>
        </p:spPr>
        <p:txBody>
          <a:bodyPr/>
          <a:lstStyle>
            <a:lvl1pPr marL="0" indent="0" algn="ctr">
              <a:buNone/>
              <a:defRPr sz="13440"/>
            </a:lvl1pPr>
            <a:lvl2pPr marL="2560320" indent="0" algn="ctr">
              <a:buNone/>
              <a:defRPr sz="11200"/>
            </a:lvl2pPr>
            <a:lvl3pPr marL="5120640" indent="0" algn="ctr">
              <a:buNone/>
              <a:defRPr sz="10080"/>
            </a:lvl3pPr>
            <a:lvl4pPr marL="7680960" indent="0" algn="ctr">
              <a:buNone/>
              <a:defRPr sz="8960"/>
            </a:lvl4pPr>
            <a:lvl5pPr marL="10241280" indent="0" algn="ctr">
              <a:buNone/>
              <a:defRPr sz="8960"/>
            </a:lvl5pPr>
            <a:lvl6pPr marL="12801600" indent="0" algn="ctr">
              <a:buNone/>
              <a:defRPr sz="8960"/>
            </a:lvl6pPr>
            <a:lvl7pPr marL="15361920" indent="0" algn="ctr">
              <a:buNone/>
              <a:defRPr sz="8960"/>
            </a:lvl7pPr>
            <a:lvl8pPr marL="17922240" indent="0" algn="ctr">
              <a:buNone/>
              <a:defRPr sz="8960"/>
            </a:lvl8pPr>
            <a:lvl9pPr marL="20482560" indent="0" algn="ctr">
              <a:buNone/>
              <a:defRPr sz="8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B570-E964-437D-BF40-C6E2299576DD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F5119-686B-4D41-905D-54CC8A61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94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B570-E964-437D-BF40-C6E2299576DD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F5119-686B-4D41-905D-54CC8A61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49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3" y="2726267"/>
            <a:ext cx="11041380" cy="433950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2726267"/>
            <a:ext cx="32484060" cy="4339505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B570-E964-437D-BF40-C6E2299576DD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F5119-686B-4D41-905D-54CC8A61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4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B570-E964-437D-BF40-C6E2299576DD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F5119-686B-4D41-905D-54CC8A61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5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3" y="12766055"/>
            <a:ext cx="44165520" cy="21300436"/>
          </a:xfrm>
        </p:spPr>
        <p:txBody>
          <a:bodyPr anchor="b"/>
          <a:lstStyle>
            <a:lvl1pPr>
              <a:defRPr sz="3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3" y="34268002"/>
            <a:ext cx="44165520" cy="11201396"/>
          </a:xfrm>
        </p:spPr>
        <p:txBody>
          <a:bodyPr/>
          <a:lstStyle>
            <a:lvl1pPr marL="0" indent="0">
              <a:buNone/>
              <a:defRPr sz="13440">
                <a:solidFill>
                  <a:schemeClr val="tx1"/>
                </a:solidFill>
              </a:defRPr>
            </a:lvl1pPr>
            <a:lvl2pPr marL="2560320" indent="0">
              <a:buNone/>
              <a:defRPr sz="11200">
                <a:solidFill>
                  <a:schemeClr val="tx1">
                    <a:tint val="75000"/>
                  </a:schemeClr>
                </a:solidFill>
              </a:defRPr>
            </a:lvl2pPr>
            <a:lvl3pPr marL="512064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3pPr>
            <a:lvl4pPr marL="768096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4pPr>
            <a:lvl5pPr marL="1024128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5pPr>
            <a:lvl6pPr marL="1280160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6pPr>
            <a:lvl7pPr marL="1536192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7pPr>
            <a:lvl8pPr marL="1792224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8pPr>
            <a:lvl9pPr marL="2048256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B570-E964-437D-BF40-C6E2299576DD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F5119-686B-4D41-905D-54CC8A61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85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13631334"/>
            <a:ext cx="21762720" cy="324899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13631334"/>
            <a:ext cx="21762720" cy="324899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B570-E964-437D-BF40-C6E2299576DD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F5119-686B-4D41-905D-54CC8A61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4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726278"/>
            <a:ext cx="44165520" cy="98975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5" y="12552684"/>
            <a:ext cx="21662704" cy="6151876"/>
          </a:xfrm>
        </p:spPr>
        <p:txBody>
          <a:bodyPr anchor="b"/>
          <a:lstStyle>
            <a:lvl1pPr marL="0" indent="0">
              <a:buNone/>
              <a:defRPr sz="1344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5" y="18704560"/>
            <a:ext cx="21662704" cy="275115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3" y="12552684"/>
            <a:ext cx="21769390" cy="6151876"/>
          </a:xfrm>
        </p:spPr>
        <p:txBody>
          <a:bodyPr anchor="b"/>
          <a:lstStyle>
            <a:lvl1pPr marL="0" indent="0">
              <a:buNone/>
              <a:defRPr sz="1344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3" y="18704560"/>
            <a:ext cx="21769390" cy="275115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B570-E964-437D-BF40-C6E2299576DD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F5119-686B-4D41-905D-54CC8A61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2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B570-E964-437D-BF40-C6E2299576DD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F5119-686B-4D41-905D-54CC8A61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72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B570-E964-437D-BF40-C6E2299576DD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F5119-686B-4D41-905D-54CC8A61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18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3413760"/>
            <a:ext cx="16515397" cy="11948160"/>
          </a:xfrm>
        </p:spPr>
        <p:txBody>
          <a:bodyPr anchor="b"/>
          <a:lstStyle>
            <a:lvl1pPr>
              <a:defRPr sz="1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7372785"/>
            <a:ext cx="25923240" cy="36389733"/>
          </a:xfrm>
        </p:spPr>
        <p:txBody>
          <a:bodyPr/>
          <a:lstStyle>
            <a:lvl1pPr>
              <a:defRPr sz="17920"/>
            </a:lvl1pPr>
            <a:lvl2pPr>
              <a:defRPr sz="15680"/>
            </a:lvl2pPr>
            <a:lvl3pPr>
              <a:defRPr sz="13440"/>
            </a:lvl3pPr>
            <a:lvl4pPr>
              <a:defRPr sz="11200"/>
            </a:lvl4pPr>
            <a:lvl5pPr>
              <a:defRPr sz="11200"/>
            </a:lvl5pPr>
            <a:lvl6pPr>
              <a:defRPr sz="11200"/>
            </a:lvl6pPr>
            <a:lvl7pPr>
              <a:defRPr sz="11200"/>
            </a:lvl7pPr>
            <a:lvl8pPr>
              <a:defRPr sz="11200"/>
            </a:lvl8pPr>
            <a:lvl9pPr>
              <a:defRPr sz="1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5361920"/>
            <a:ext cx="16515397" cy="28459857"/>
          </a:xfrm>
        </p:spPr>
        <p:txBody>
          <a:bodyPr/>
          <a:lstStyle>
            <a:lvl1pPr marL="0" indent="0">
              <a:buNone/>
              <a:defRPr sz="8960"/>
            </a:lvl1pPr>
            <a:lvl2pPr marL="2560320" indent="0">
              <a:buNone/>
              <a:defRPr sz="7840"/>
            </a:lvl2pPr>
            <a:lvl3pPr marL="5120640" indent="0">
              <a:buNone/>
              <a:defRPr sz="6720"/>
            </a:lvl3pPr>
            <a:lvl4pPr marL="7680960" indent="0">
              <a:buNone/>
              <a:defRPr sz="5600"/>
            </a:lvl4pPr>
            <a:lvl5pPr marL="10241280" indent="0">
              <a:buNone/>
              <a:defRPr sz="5600"/>
            </a:lvl5pPr>
            <a:lvl6pPr marL="12801600" indent="0">
              <a:buNone/>
              <a:defRPr sz="5600"/>
            </a:lvl6pPr>
            <a:lvl7pPr marL="15361920" indent="0">
              <a:buNone/>
              <a:defRPr sz="5600"/>
            </a:lvl7pPr>
            <a:lvl8pPr marL="17922240" indent="0">
              <a:buNone/>
              <a:defRPr sz="5600"/>
            </a:lvl8pPr>
            <a:lvl9pPr marL="20482560" indent="0">
              <a:buNone/>
              <a:defRPr sz="5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B570-E964-437D-BF40-C6E2299576DD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F5119-686B-4D41-905D-54CC8A61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25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3413760"/>
            <a:ext cx="16515397" cy="11948160"/>
          </a:xfrm>
        </p:spPr>
        <p:txBody>
          <a:bodyPr anchor="b"/>
          <a:lstStyle>
            <a:lvl1pPr>
              <a:defRPr sz="1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7372785"/>
            <a:ext cx="25923240" cy="36389733"/>
          </a:xfrm>
        </p:spPr>
        <p:txBody>
          <a:bodyPr anchor="t"/>
          <a:lstStyle>
            <a:lvl1pPr marL="0" indent="0">
              <a:buNone/>
              <a:defRPr sz="17920"/>
            </a:lvl1pPr>
            <a:lvl2pPr marL="2560320" indent="0">
              <a:buNone/>
              <a:defRPr sz="15680"/>
            </a:lvl2pPr>
            <a:lvl3pPr marL="5120640" indent="0">
              <a:buNone/>
              <a:defRPr sz="13440"/>
            </a:lvl3pPr>
            <a:lvl4pPr marL="7680960" indent="0">
              <a:buNone/>
              <a:defRPr sz="11200"/>
            </a:lvl4pPr>
            <a:lvl5pPr marL="10241280" indent="0">
              <a:buNone/>
              <a:defRPr sz="11200"/>
            </a:lvl5pPr>
            <a:lvl6pPr marL="12801600" indent="0">
              <a:buNone/>
              <a:defRPr sz="11200"/>
            </a:lvl6pPr>
            <a:lvl7pPr marL="15361920" indent="0">
              <a:buNone/>
              <a:defRPr sz="11200"/>
            </a:lvl7pPr>
            <a:lvl8pPr marL="17922240" indent="0">
              <a:buNone/>
              <a:defRPr sz="11200"/>
            </a:lvl8pPr>
            <a:lvl9pPr marL="20482560" indent="0">
              <a:buNone/>
              <a:defRPr sz="1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5361920"/>
            <a:ext cx="16515397" cy="28459857"/>
          </a:xfrm>
        </p:spPr>
        <p:txBody>
          <a:bodyPr/>
          <a:lstStyle>
            <a:lvl1pPr marL="0" indent="0">
              <a:buNone/>
              <a:defRPr sz="8960"/>
            </a:lvl1pPr>
            <a:lvl2pPr marL="2560320" indent="0">
              <a:buNone/>
              <a:defRPr sz="7840"/>
            </a:lvl2pPr>
            <a:lvl3pPr marL="5120640" indent="0">
              <a:buNone/>
              <a:defRPr sz="6720"/>
            </a:lvl3pPr>
            <a:lvl4pPr marL="7680960" indent="0">
              <a:buNone/>
              <a:defRPr sz="5600"/>
            </a:lvl4pPr>
            <a:lvl5pPr marL="10241280" indent="0">
              <a:buNone/>
              <a:defRPr sz="5600"/>
            </a:lvl5pPr>
            <a:lvl6pPr marL="12801600" indent="0">
              <a:buNone/>
              <a:defRPr sz="5600"/>
            </a:lvl6pPr>
            <a:lvl7pPr marL="15361920" indent="0">
              <a:buNone/>
              <a:defRPr sz="5600"/>
            </a:lvl7pPr>
            <a:lvl8pPr marL="17922240" indent="0">
              <a:buNone/>
              <a:defRPr sz="5600"/>
            </a:lvl8pPr>
            <a:lvl9pPr marL="20482560" indent="0">
              <a:buNone/>
              <a:defRPr sz="5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B570-E964-437D-BF40-C6E2299576DD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F5119-686B-4D41-905D-54CC8A61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13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2726278"/>
            <a:ext cx="44165520" cy="9897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13631334"/>
            <a:ext cx="44165520" cy="3248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47460758"/>
            <a:ext cx="1152144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B570-E964-437D-BF40-C6E2299576DD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47460758"/>
            <a:ext cx="1728216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47460758"/>
            <a:ext cx="1152144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F5119-686B-4D41-905D-54CC8A61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6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120640" rtl="0" eaLnBrk="1" latinLnBrk="0" hangingPunct="1">
        <a:lnSpc>
          <a:spcPct val="90000"/>
        </a:lnSpc>
        <a:spcBef>
          <a:spcPct val="0"/>
        </a:spcBef>
        <a:buNone/>
        <a:defRPr sz="2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0160" indent="-1280160" algn="l" defTabSz="5120640" rtl="0" eaLnBrk="1" latinLnBrk="0" hangingPunct="1">
        <a:lnSpc>
          <a:spcPct val="90000"/>
        </a:lnSpc>
        <a:spcBef>
          <a:spcPts val="5600"/>
        </a:spcBef>
        <a:buFont typeface="Arial" panose="020B0604020202020204" pitchFamily="34" charset="0"/>
        <a:buChar char="•"/>
        <a:defRPr sz="15680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3pPr>
      <a:lvl4pPr marL="896112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408176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664208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512064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024128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280160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536192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792224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1354" y="26930334"/>
            <a:ext cx="13716000" cy="77717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620" y="27012995"/>
            <a:ext cx="13716000" cy="77076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2241" y="19126123"/>
            <a:ext cx="13716000" cy="77303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8947" y="19023347"/>
            <a:ext cx="13716000" cy="77243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991" y="19003380"/>
            <a:ext cx="13716000" cy="77692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6846" y="11141899"/>
            <a:ext cx="13716000" cy="78151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9407" y="11175592"/>
            <a:ext cx="13716000" cy="77101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583" y="11176407"/>
            <a:ext cx="13716000" cy="7709582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379971"/>
              </p:ext>
            </p:extLst>
          </p:nvPr>
        </p:nvGraphicFramePr>
        <p:xfrm>
          <a:off x="1188720" y="11071860"/>
          <a:ext cx="42024300" cy="2377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08100">
                  <a:extLst>
                    <a:ext uri="{9D8B030D-6E8A-4147-A177-3AD203B41FA5}">
                      <a16:colId xmlns:a16="http://schemas.microsoft.com/office/drawing/2014/main" val="4001871691"/>
                    </a:ext>
                  </a:extLst>
                </a:gridCol>
                <a:gridCol w="14008100">
                  <a:extLst>
                    <a:ext uri="{9D8B030D-6E8A-4147-A177-3AD203B41FA5}">
                      <a16:colId xmlns:a16="http://schemas.microsoft.com/office/drawing/2014/main" val="3217965123"/>
                    </a:ext>
                  </a:extLst>
                </a:gridCol>
                <a:gridCol w="14008100">
                  <a:extLst>
                    <a:ext uri="{9D8B030D-6E8A-4147-A177-3AD203B41FA5}">
                      <a16:colId xmlns:a16="http://schemas.microsoft.com/office/drawing/2014/main" val="3616034084"/>
                    </a:ext>
                  </a:extLst>
                </a:gridCol>
              </a:tblGrid>
              <a:tr h="792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802126"/>
                  </a:ext>
                </a:extLst>
              </a:tr>
              <a:tr h="792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3107492"/>
                  </a:ext>
                </a:extLst>
              </a:tr>
              <a:tr h="792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359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962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Gresl</dc:creator>
  <cp:lastModifiedBy>John Gresl</cp:lastModifiedBy>
  <cp:revision>8</cp:revision>
  <dcterms:created xsi:type="dcterms:W3CDTF">2017-02-01T07:09:22Z</dcterms:created>
  <dcterms:modified xsi:type="dcterms:W3CDTF">2017-02-01T11:54:39Z</dcterms:modified>
</cp:coreProperties>
</file>