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1B5"/>
    <a:srgbClr val="829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>
        <p:scale>
          <a:sx n="75" d="100"/>
          <a:sy n="75" d="100"/>
        </p:scale>
        <p:origin x="-24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5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0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7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6C50-0FB6-4D02-BEC8-AE142D0D2100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3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37207" y="2004767"/>
            <a:ext cx="2886075" cy="2122804"/>
            <a:chOff x="0" y="0"/>
            <a:chExt cx="2886439" cy="2167214"/>
          </a:xfrm>
        </p:grpSpPr>
        <p:grpSp>
          <p:nvGrpSpPr>
            <p:cNvPr id="23" name="Group 22"/>
            <p:cNvGrpSpPr/>
            <p:nvPr/>
          </p:nvGrpSpPr>
          <p:grpSpPr>
            <a:xfrm>
              <a:off x="1" y="1"/>
              <a:ext cx="2886438" cy="1638820"/>
              <a:chOff x="1" y="1"/>
              <a:chExt cx="2886438" cy="163882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1"/>
                <a:ext cx="2886438" cy="163882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5"/>
                  <p:cNvSpPr txBox="1"/>
                  <p:nvPr/>
                </p:nvSpPr>
                <p:spPr>
                  <a:xfrm>
                    <a:off x="2481849" y="533505"/>
                    <a:ext cx="348615" cy="3593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8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1849" y="533505"/>
                    <a:ext cx="348615" cy="35936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Oval 28"/>
              <p:cNvSpPr/>
              <p:nvPr/>
            </p:nvSpPr>
            <p:spPr>
              <a:xfrm>
                <a:off x="74970" y="892867"/>
                <a:ext cx="123825" cy="124031"/>
              </a:xfrm>
              <a:prstGeom prst="ellipse">
                <a:avLst/>
              </a:prstGeom>
              <a:solidFill>
                <a:srgbClr val="5E81B5"/>
              </a:solidFill>
              <a:ln>
                <a:solidFill>
                  <a:srgbClr val="5E81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TextBox 1"/>
            <p:cNvSpPr txBox="1"/>
            <p:nvPr/>
          </p:nvSpPr>
          <p:spPr>
            <a:xfrm>
              <a:off x="2" y="1637694"/>
              <a:ext cx="2885440" cy="5295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Figure 1. Graphical representation of the path of a charged particle (blue) travelling along a magnetic field line (yellow).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0"/>
              <a:ext cx="2886439" cy="21672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V="1">
              <a:off x="0" y="1638821"/>
              <a:ext cx="2886439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20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Gresl</dc:creator>
  <cp:lastModifiedBy>John Gresl</cp:lastModifiedBy>
  <cp:revision>2</cp:revision>
  <dcterms:created xsi:type="dcterms:W3CDTF">2017-04-20T08:18:24Z</dcterms:created>
  <dcterms:modified xsi:type="dcterms:W3CDTF">2017-04-20T08:53:20Z</dcterms:modified>
</cp:coreProperties>
</file>