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B5"/>
    <a:srgbClr val="829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09" d="100"/>
          <a:sy n="109" d="100"/>
        </p:scale>
        <p:origin x="-564" y="-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6C50-0FB6-4D02-BEC8-AE142D0D210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A22-09AE-4961-9BAC-8B21E995D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04280" y="77527"/>
            <a:ext cx="3283276" cy="2685744"/>
            <a:chOff x="4258805" y="606916"/>
            <a:chExt cx="3283276" cy="2685744"/>
          </a:xfrm>
        </p:grpSpPr>
        <p:pic>
          <p:nvPicPr>
            <p:cNvPr id="3" name="Picture 2" descr="A close up of a map&#10;&#10;Description generated with high confidenc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662" b="11505"/>
            <a:stretch/>
          </p:blipFill>
          <p:spPr>
            <a:xfrm>
              <a:off x="4258805" y="606916"/>
              <a:ext cx="3207650" cy="2108783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516999" y="716828"/>
              <a:ext cx="3025082" cy="2575832"/>
              <a:chOff x="4516999" y="716828"/>
              <a:chExt cx="3025082" cy="25758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16999" y="716828"/>
                <a:ext cx="3025082" cy="2575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flipV="1">
                <a:off x="4518467" y="2756109"/>
                <a:ext cx="3023614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Figure 2. Geometry of an Alfvén wave. The was </a:t>
                    </a:r>
                    <a14:m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along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perpendicular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perpendicular to both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r>
                      <a:rPr 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.</a:t>
                    </a:r>
                    <a:endParaRPr lang="en-US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6999" y="2738662"/>
                    <a:ext cx="2949456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4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223975" y="194255"/>
            <a:ext cx="2886075" cy="2122804"/>
            <a:chOff x="0" y="0"/>
            <a:chExt cx="2886439" cy="2167214"/>
          </a:xfrm>
        </p:grpSpPr>
        <p:grpSp>
          <p:nvGrpSpPr>
            <p:cNvPr id="23" name="Group 22"/>
            <p:cNvGrpSpPr/>
            <p:nvPr/>
          </p:nvGrpSpPr>
          <p:grpSpPr>
            <a:xfrm>
              <a:off x="1" y="1"/>
              <a:ext cx="2886438" cy="1638820"/>
              <a:chOff x="1" y="1"/>
              <a:chExt cx="2886438" cy="16388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1"/>
                <a:ext cx="2886438" cy="163882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5"/>
                  <p:cNvSpPr txBox="1"/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849" y="533505"/>
                    <a:ext cx="348615" cy="3593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74970" y="892867"/>
                <a:ext cx="123825" cy="124031"/>
              </a:xfrm>
              <a:prstGeom prst="ellipse">
                <a:avLst/>
              </a:prstGeom>
              <a:solidFill>
                <a:srgbClr val="5E81B5"/>
              </a:solidFill>
              <a:ln>
                <a:solidFill>
                  <a:srgbClr val="5E81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TextBox 1"/>
            <p:cNvSpPr txBox="1"/>
            <p:nvPr/>
          </p:nvSpPr>
          <p:spPr>
            <a:xfrm>
              <a:off x="2" y="1637694"/>
              <a:ext cx="2885440" cy="52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 1. Graphical representation of the path of a charged particle (blue) travelling along a magnetic field line (yellow).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0"/>
              <a:ext cx="2886439" cy="216721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6" name="Straight Connector 25"/>
            <p:cNvCxnSpPr>
              <a:cxnSpLocks/>
            </p:cNvCxnSpPr>
            <p:nvPr/>
          </p:nvCxnSpPr>
          <p:spPr>
            <a:xfrm flipV="1">
              <a:off x="0" y="1638821"/>
              <a:ext cx="288643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4354" y="187439"/>
            <a:ext cx="3078503" cy="3780086"/>
            <a:chOff x="618767" y="3224783"/>
            <a:chExt cx="3078503" cy="3780086"/>
          </a:xfrm>
        </p:grpSpPr>
        <p:pic>
          <p:nvPicPr>
            <p:cNvPr id="5" name="Picture 4" descr="A picture containing outdoor object&#10;&#10;Description generated with very high confidenc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49" y="3285843"/>
              <a:ext cx="2884595" cy="252860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0939" y="3224783"/>
              <a:ext cx="3016331" cy="37309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680644" y="5871412"/>
              <a:ext cx="30166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8767" y="5835318"/>
              <a:ext cx="30785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3. Cartoon of a tokamak device with plasma shown in purple. The blue toroidal field coils produce a strong magnetic field in the toroidal direction. Similarly, the green and grey poloidal field coils create a magnetic field in the poloidal field. The toroidal and poloidal fields combine to form a closed helical magnetic field  in the toroidal direction.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71437" y="185738"/>
            <a:ext cx="4708884" cy="5177802"/>
            <a:chOff x="3100387" y="471488"/>
            <a:chExt cx="4708884" cy="5177802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2715" y="755672"/>
              <a:ext cx="4636556" cy="4240103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3172715" y="471488"/>
              <a:ext cx="4478816" cy="5177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3172715" y="5110752"/>
              <a:ext cx="44788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100387" y="5095292"/>
              <a:ext cx="46203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4. </a:t>
              </a:r>
              <a:r>
                <a:rPr 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Cartoon of top down view of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DIII-D. The 4-pairs of neutral beam injectors are shown in purple and the various toroidal magnetic Mirnov probes are shown in green with their angular position indicated.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160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Gresl</dc:creator>
  <cp:lastModifiedBy>John Gresl</cp:lastModifiedBy>
  <cp:revision>5</cp:revision>
  <dcterms:created xsi:type="dcterms:W3CDTF">2017-04-20T08:18:24Z</dcterms:created>
  <dcterms:modified xsi:type="dcterms:W3CDTF">2017-05-16T17:51:07Z</dcterms:modified>
</cp:coreProperties>
</file>