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04280" y="77527"/>
            <a:ext cx="3283276" cy="2685744"/>
            <a:chOff x="4258805" y="606916"/>
            <a:chExt cx="3283276" cy="2685744"/>
          </a:xfrm>
        </p:grpSpPr>
        <p:pic>
          <p:nvPicPr>
            <p:cNvPr id="3" name="Picture 2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62" b="11505"/>
            <a:stretch/>
          </p:blipFill>
          <p:spPr>
            <a:xfrm>
              <a:off x="4258805" y="606916"/>
              <a:ext cx="3207650" cy="210878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516999" y="716828"/>
              <a:ext cx="3025082" cy="2575832"/>
              <a:chOff x="4516999" y="716828"/>
              <a:chExt cx="3025082" cy="2575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16999" y="716828"/>
                <a:ext cx="3025082" cy="2575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4518467" y="2756109"/>
                <a:ext cx="3023614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Figure 2. Geometry of an Alfvén wave. The was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along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perpendicular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perpendicular to both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23975" y="194255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593465" y="336677"/>
            <a:ext cx="3078503" cy="3780086"/>
            <a:chOff x="618767" y="3224783"/>
            <a:chExt cx="3078503" cy="3780086"/>
          </a:xfrm>
        </p:grpSpPr>
        <p:pic>
          <p:nvPicPr>
            <p:cNvPr id="5" name="Picture 4" descr="A picture containing outdoor object&#10;&#10;Description generated with very high confidenc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49" y="3285843"/>
              <a:ext cx="2884595" cy="252860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0939" y="3224783"/>
              <a:ext cx="3016331" cy="373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680644" y="5871412"/>
              <a:ext cx="3016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8767" y="5835318"/>
              <a:ext cx="30785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Used. Cartoon of a tokamak device with plasma shown in purple. The blue toroidal field coils produce a strong magnetic field in the toroidal direction. Similarly, the green and grey poloidal field coils create a magnetic field in the poloidal field. The toroidal and poloidal fields combine to form a closed helical magnetic field  in the toroidal direction.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71437" y="185738"/>
            <a:ext cx="4708884" cy="5177802"/>
            <a:chOff x="3100387" y="471488"/>
            <a:chExt cx="4708884" cy="517780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2715" y="755672"/>
              <a:ext cx="4636556" cy="4240103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172715" y="471488"/>
              <a:ext cx="4478816" cy="5177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3172715" y="5110752"/>
              <a:ext cx="4478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00387" y="5095292"/>
              <a:ext cx="46203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3. Cartoon of top down view of DIII-D. The 4-pairs of neutral beam injectors are shown in purple and the various toroidal magnetic Mirnov probes are shown in green with their angular position indicated.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72028" y="185738"/>
            <a:ext cx="5273271" cy="4900803"/>
            <a:chOff x="5672028" y="185738"/>
            <a:chExt cx="5273271" cy="4900803"/>
          </a:xfrm>
        </p:grpSpPr>
        <p:pic>
          <p:nvPicPr>
            <p:cNvPr id="10" name="Picture 9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2" r="8968"/>
            <a:stretch/>
          </p:blipFill>
          <p:spPr>
            <a:xfrm>
              <a:off x="5672028" y="185738"/>
              <a:ext cx="5110293" cy="4566691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5672030" y="382209"/>
              <a:ext cx="5273269" cy="4704332"/>
              <a:chOff x="4963886" y="343760"/>
              <a:chExt cx="5273269" cy="470433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963887" y="343760"/>
                <a:ext cx="5273268" cy="4704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4963886" y="4655025"/>
                <a:ext cx="52732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4963886" y="4647981"/>
                <a:ext cx="5273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5. Sample output from ClusteringExample.py using 1000 random data points and a k-means algorithm with 7 total clusters.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183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6</cp:revision>
  <dcterms:created xsi:type="dcterms:W3CDTF">2017-04-20T08:18:24Z</dcterms:created>
  <dcterms:modified xsi:type="dcterms:W3CDTF">2017-05-25T08:55:46Z</dcterms:modified>
</cp:coreProperties>
</file>