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833" r:id="rId2"/>
  </p:sldMasterIdLst>
  <p:notesMasterIdLst>
    <p:notesMasterId r:id="rId11"/>
  </p:notesMasterIdLst>
  <p:handoutMasterIdLst>
    <p:handoutMasterId r:id="rId12"/>
  </p:handoutMasterIdLst>
  <p:sldIdLst>
    <p:sldId id="272" r:id="rId3"/>
    <p:sldId id="257" r:id="rId4"/>
    <p:sldId id="258" r:id="rId5"/>
    <p:sldId id="259" r:id="rId6"/>
    <p:sldId id="260" r:id="rId7"/>
    <p:sldId id="273" r:id="rId8"/>
    <p:sldId id="270" r:id="rId9"/>
    <p:sldId id="271" r:id="rId10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521415D9-36F7-43E2-AB2F-B90AF26B5E84}">
      <p14:sectionLst xmlns:p14="http://schemas.microsoft.com/office/powerpoint/2010/main">
        <p14:section name="Default Section" id="{F1C953D5-D32D-4F66-B754-0CCFDA768492}">
          <p14:sldIdLst>
            <p14:sldId id="272"/>
            <p14:sldId id="257"/>
            <p14:sldId id="258"/>
          </p14:sldIdLst>
        </p14:section>
        <p14:section name="Untitled Section" id="{A036051F-3D82-43A3-B07C-1C616F67CFF4}">
          <p14:sldIdLst>
            <p14:sldId id="259"/>
            <p14:sldId id="260"/>
            <p14:sldId id="273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7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344" autoAdjust="0"/>
    <p:restoredTop sz="93969" autoAdjust="0"/>
  </p:normalViewPr>
  <p:slideViewPr>
    <p:cSldViewPr>
      <p:cViewPr>
        <p:scale>
          <a:sx n="75" d="100"/>
          <a:sy n="75" d="100"/>
        </p:scale>
        <p:origin x="-1002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19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06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lang="en-US" sz="1100" smtClean="0"/>
              <a:pPr algn="r"/>
              <a:t>10/13/2020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lang="en-US" sz="1100" smtClean="0"/>
              <a:pPr algn="r"/>
              <a:t>10/13/2020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38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lang="en-US" sz="1100" smtClean="0"/>
              <a:pPr algn="r"/>
              <a:t>10/13/2020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514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10/13/2020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30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1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3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lang="en-US" sz="1100" smtClean="0"/>
              <a:pPr algn="r"/>
              <a:t>10/13/2020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10/13/2020</a:t>
            </a:fld>
            <a:endParaRPr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10/13/2020</a:t>
            </a:fld>
            <a:endParaRPr lang="en-US" sz="10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10/13/2020</a:t>
            </a:fld>
            <a:endParaRPr lang="en-US" sz="10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lang="en-US" sz="1100" smtClean="0"/>
              <a:pPr algn="r"/>
              <a:t>10/13/2020</a:t>
            </a:fld>
            <a:endParaRPr lang="en-US" sz="10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sz="120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10/13/2020</a:t>
            </a:fld>
            <a:endParaRPr lang="en-US" sz="10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lang="en-US" sz="1100" smtClean="0"/>
              <a:pPr algn="r"/>
              <a:t>10/13/2020</a:t>
            </a:fld>
            <a:endParaRPr lang="en-US" sz="1050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sz="1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lang="en-US" sz="1100" smtClean="0"/>
              <a:pPr algn="r"/>
              <a:t>10/13/2020</a:t>
            </a:fld>
            <a:endParaRPr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lang="en-US" sz="1100" smtClean="0"/>
              <a:pPr algn="r"/>
              <a:t>10/13/2020</a:t>
            </a:fld>
            <a:endParaRPr lang="en-US" sz="105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sz="120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10/13/2020</a:t>
            </a:fld>
            <a:endParaRPr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10/13/2020</a:t>
            </a:fld>
            <a:endParaRPr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lang="en-US" sz="1100" smtClean="0"/>
              <a:pPr algn="r"/>
              <a:t>10/13/2020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87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8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ple Cho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7696200" cy="1371600"/>
          </a:xfrm>
        </p:spPr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9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10"/>
          <p:cNvSpPr txBox="1"/>
          <p:nvPr userDrawn="1"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A.</a:t>
            </a:r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48006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" y="41148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34290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 hasCustomPrompt="1"/>
          </p:nvPr>
        </p:nvSpPr>
        <p:spPr>
          <a:xfrm>
            <a:off x="1143000" y="27432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20574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 correct answer (then rearrange the choices)</a:t>
            </a:r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B.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C.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D.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E.</a:t>
            </a:r>
          </a:p>
        </p:txBody>
      </p:sp>
    </p:spTree>
    <p:extLst>
      <p:ext uri="{BB962C8B-B14F-4D97-AF65-F5344CB8AC3E}">
        <p14:creationId xmlns:p14="http://schemas.microsoft.com/office/powerpoint/2010/main" val="295729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xit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lang="en-US" sz="1100" smtClean="0"/>
              <a:pPr algn="r"/>
              <a:t>10/13/2020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185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lang="en-US" sz="1100" smtClean="0"/>
              <a:pPr algn="r"/>
              <a:t>10/13/2020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dirty="0" smtClean="0"/>
              <a:t>Click to add detail to the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ple Cho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7696200" cy="1371600"/>
          </a:xfrm>
        </p:spPr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9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10"/>
          <p:cNvSpPr txBox="1"/>
          <p:nvPr userDrawn="1"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A.</a:t>
            </a:r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48006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" y="41148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34290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 hasCustomPrompt="1"/>
          </p:nvPr>
        </p:nvSpPr>
        <p:spPr>
          <a:xfrm>
            <a:off x="1143000" y="27432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20574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 correct answer (then rearrange the choices)</a:t>
            </a:r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B.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C.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D.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xit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1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2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3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4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5</a:t>
            </a:r>
            <a:endParaRPr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5</a:t>
            </a:r>
            <a:endParaRPr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3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1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2</a:t>
            </a:r>
            <a:endParaRPr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4</a:t>
            </a:r>
            <a:endParaRPr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type your question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>
              <a:defRPr sz="1100"/>
            </a:lvl1pPr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10/13/2020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>
              <a:defRPr sz="1200"/>
            </a:lvl1pPr>
            <a:extLst/>
          </a:lstStyle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>
              <a:defRPr sz="1200"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74" r:id="rId10"/>
    <p:sldLayoutId id="214748367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/>
            <a:fld id="{8F67D422-08A8-451B-9A67-21962FC4B660}" type="datetimeFigureOut">
              <a:rPr lang="en-US" sz="1100" smtClean="0"/>
              <a:pPr algn="r"/>
              <a:t>10/13/2020</a:t>
            </a:fld>
            <a:endParaRPr lang="en-US" sz="10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sz="1200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1295400"/>
            <a:ext cx="7772400" cy="3886200"/>
          </a:xfrm>
          <a:prstGeom prst="rect">
            <a:avLst/>
          </a:prstGeom>
          <a:scene3d>
            <a:camera prst="orthographicFront"/>
            <a:lightRig rig="threePt" dir="t"/>
          </a:scene3d>
          <a:sp3d/>
        </p:spPr>
        <p:txBody>
          <a:bodyPr vert="horz" anchor="ctr">
            <a:noAutofit/>
          </a:bodyPr>
          <a:lstStyle>
            <a:lvl1pPr algn="ctr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  <a:extLst/>
          </a:lstStyle>
          <a:p>
            <a:r>
              <a:rPr lang="en-US" sz="9600" dirty="0" smtClean="0">
                <a:solidFill>
                  <a:schemeClr val="accent1">
                    <a:lumMod val="75000"/>
                  </a:schemeClr>
                </a:solidFill>
              </a:rPr>
              <a:t>WELCOME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463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>
          <a:xfrm>
            <a:off x="2042479" y="228600"/>
            <a:ext cx="6509239" cy="3886200"/>
          </a:xfrm>
        </p:spPr>
        <p:txBody>
          <a:bodyPr/>
          <a:lstStyle/>
          <a:p>
            <a:r>
              <a:rPr lang="en-US" dirty="0" smtClean="0"/>
              <a:t>Database Project</a:t>
            </a:r>
            <a:endParaRPr lang="en-US" dirty="0"/>
          </a:p>
        </p:txBody>
      </p:sp>
      <p:sp>
        <p:nvSpPr>
          <p:cNvPr id="18" name="Rectangle 25"/>
          <p:cNvSpPr>
            <a:spLocks noGrp="1"/>
          </p:cNvSpPr>
          <p:nvPr>
            <p:ph type="subTitle" idx="1"/>
          </p:nvPr>
        </p:nvSpPr>
        <p:spPr>
          <a:xfrm>
            <a:off x="2857500" y="5216451"/>
            <a:ext cx="5715000" cy="1662331"/>
          </a:xfrm>
        </p:spPr>
        <p:txBody>
          <a:bodyPr>
            <a:noAutofit/>
          </a:bodyPr>
          <a:lstStyle/>
          <a:p>
            <a:r>
              <a:rPr lang="en-US" sz="3200" b="1" i="1" dirty="0">
                <a:solidFill>
                  <a:schemeClr val="accent1">
                    <a:lumMod val="75000"/>
                  </a:schemeClr>
                </a:solidFill>
              </a:rPr>
              <a:t>Restaurant Management System</a:t>
            </a:r>
          </a:p>
          <a:p>
            <a:endParaRPr lang="en-US" sz="4400" i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4"/>
          <p:cNvSpPr txBox="1"/>
          <p:nvPr/>
        </p:nvSpPr>
        <p:spPr>
          <a:xfrm>
            <a:off x="855519" y="2286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2800" dirty="0"/>
          </a:p>
        </p:txBody>
      </p:sp>
      <p:sp>
        <p:nvSpPr>
          <p:cNvPr id="8" name="Rectangle 6"/>
          <p:cNvSpPr txBox="1">
            <a:spLocks/>
          </p:cNvSpPr>
          <p:nvPr/>
        </p:nvSpPr>
        <p:spPr>
          <a:xfrm>
            <a:off x="855519" y="1023610"/>
            <a:ext cx="76962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Presented By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 txBox="1">
            <a:spLocks/>
          </p:cNvSpPr>
          <p:nvPr/>
        </p:nvSpPr>
        <p:spPr>
          <a:xfrm>
            <a:off x="512619" y="2249737"/>
            <a:ext cx="8382000" cy="3687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3200" dirty="0" smtClean="0">
                <a:solidFill>
                  <a:srgbClr val="002060"/>
                </a:solidFill>
              </a:rPr>
              <a:t>Md. Musfiqur Rahman        </a:t>
            </a:r>
            <a:r>
              <a:rPr lang="en-US" sz="3200" dirty="0" err="1" smtClean="0">
                <a:solidFill>
                  <a:srgbClr val="002060"/>
                </a:solidFill>
              </a:rPr>
              <a:t>Sumaiya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Akter</a:t>
            </a:r>
            <a:endParaRPr lang="en-US" sz="3200" dirty="0" smtClean="0">
              <a:solidFill>
                <a:srgbClr val="002060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3200" dirty="0" smtClean="0">
                <a:solidFill>
                  <a:srgbClr val="002060"/>
                </a:solidFill>
              </a:rPr>
              <a:t>    	18201054		                       	18201056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133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en-US" sz="2400" dirty="0" smtClean="0">
                <a:effectLst/>
              </a:rPr>
              <a:t>The primary objective of the project is to develop a database on restaurant management system. By using this project, we get an clear idea on how the database works on a restaurant and how to use.</a:t>
            </a:r>
            <a:endParaRPr lang="en-US" sz="2400" dirty="0">
              <a:effectLst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Design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685800" y="1295400"/>
            <a:ext cx="7848600" cy="5391548"/>
          </a:xfrm>
        </p:spPr>
        <p:txBody>
          <a:bodyPr>
            <a:normAutofit/>
          </a:bodyPr>
          <a:lstStyle/>
          <a:p>
            <a:pPr marL="0" indent="0" algn="l"/>
            <a:endParaRPr lang="en-US" sz="2000" dirty="0" smtClean="0">
              <a:solidFill>
                <a:schemeClr val="tx1"/>
              </a:solidFill>
              <a:effectLst>
                <a:reflection blurRad="12700" stA="25000" endPos="55000" dist="5000" dir="5400000" sy="-100000" algn="bl" rotWithShape="0"/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1600"/>
            <a:ext cx="7620000" cy="5181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228600"/>
            <a:ext cx="7467600" cy="1143000"/>
          </a:xfrm>
        </p:spPr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Quirey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76200" y="1600200"/>
            <a:ext cx="9372600" cy="4873752"/>
          </a:xfrm>
        </p:spPr>
        <p:txBody>
          <a:bodyPr/>
          <a:lstStyle/>
          <a:p>
            <a:r>
              <a:rPr lang="en-US" dirty="0"/>
              <a:t>SELECT CONCAT(</a:t>
            </a:r>
            <a:r>
              <a:rPr lang="en-US" dirty="0" err="1"/>
              <a:t>Firstname,Lastname</a:t>
            </a:r>
            <a:r>
              <a:rPr lang="en-US" dirty="0"/>
              <a:t>) AS Name, Date</a:t>
            </a:r>
          </a:p>
          <a:p>
            <a:r>
              <a:rPr lang="en-US" dirty="0"/>
              <a:t>FROM customer</a:t>
            </a:r>
          </a:p>
          <a:p>
            <a:r>
              <a:rPr lang="en-US" dirty="0"/>
              <a:t>WHERE Address LIKE '%</a:t>
            </a:r>
            <a:r>
              <a:rPr lang="en-US" dirty="0" err="1"/>
              <a:t>Farmgate</a:t>
            </a:r>
            <a:r>
              <a:rPr lang="en-US" dirty="0"/>
              <a:t>'</a:t>
            </a:r>
          </a:p>
          <a:p>
            <a:r>
              <a:rPr lang="en-US" dirty="0"/>
              <a:t>Order BY Name ASC;</a:t>
            </a:r>
          </a:p>
        </p:txBody>
      </p:sp>
    </p:spTree>
    <p:extLst>
      <p:ext uri="{BB962C8B-B14F-4D97-AF65-F5344CB8AC3E}">
        <p14:creationId xmlns:p14="http://schemas.microsoft.com/office/powerpoint/2010/main" val="178382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accent1">
                    <a:lumMod val="75000"/>
                  </a:schemeClr>
                </a:solidFill>
              </a:rPr>
              <a:t>Outcome</a:t>
            </a:r>
            <a:endParaRPr lang="en-US" sz="7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1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Accessible data of customer, crew, payment details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sz="quarter" idx="18"/>
          </p:nvPr>
        </p:nvSpPr>
        <p:spPr>
          <a:xfrm>
            <a:off x="1143000" y="4191000"/>
            <a:ext cx="7315200" cy="457200"/>
          </a:xfrm>
        </p:spPr>
        <p:txBody>
          <a:bodyPr/>
          <a:lstStyle/>
          <a:p>
            <a:r>
              <a:rPr lang="en-US" dirty="0" smtClean="0"/>
              <a:t>Fulfill basic data requirement of online market</a:t>
            </a:r>
            <a:endParaRPr lang="en-US" dirty="0"/>
          </a:p>
        </p:txBody>
      </p:sp>
      <p:sp>
        <p:nvSpPr>
          <p:cNvPr id="15" name="Rectangle 15"/>
          <p:cNvSpPr>
            <a:spLocks noGrp="1"/>
          </p:cNvSpPr>
          <p:nvPr>
            <p:ph type="body" sz="quarter" idx="19"/>
          </p:nvPr>
        </p:nvSpPr>
        <p:spPr>
          <a:xfrm>
            <a:off x="1143000" y="2057400"/>
            <a:ext cx="7086600" cy="457200"/>
          </a:xfrm>
        </p:spPr>
        <p:txBody>
          <a:bodyPr/>
          <a:lstStyle/>
          <a:p>
            <a:r>
              <a:rPr lang="en-US" dirty="0" smtClean="0"/>
              <a:t>Easily handle the restaurant system</a:t>
            </a:r>
            <a:endParaRPr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Get record of anything about the restaurant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body" sz="quarter" idx="21"/>
          </p:nvPr>
        </p:nvSpPr>
        <p:spPr>
          <a:xfrm>
            <a:off x="1143000" y="3429000"/>
            <a:ext cx="7086600" cy="457200"/>
          </a:xfrm>
        </p:spPr>
        <p:txBody>
          <a:bodyPr/>
          <a:lstStyle/>
          <a:p>
            <a:r>
              <a:rPr lang="en-US" dirty="0" smtClean="0"/>
              <a:t>We can analyze most ordered menu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81200"/>
            <a:ext cx="7620000" cy="304800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accent1">
                    <a:lumMod val="75000"/>
                  </a:schemeClr>
                </a:solidFill>
              </a:rPr>
              <a:t>Now we go for</a:t>
            </a:r>
            <a:br>
              <a:rPr lang="en-US" sz="7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accent1">
                    <a:lumMod val="75000"/>
                  </a:schemeClr>
                </a:solidFill>
              </a:rPr>
              <a:t>Demonstration!</a:t>
            </a:r>
            <a:endParaRPr lang="en-US" sz="7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95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Quiz 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121</Words>
  <Application>Microsoft Office PowerPoint</Application>
  <PresentationFormat>On-screen Show (4:3)</PresentationFormat>
  <Paragraphs>27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Quiz Show</vt:lpstr>
      <vt:lpstr>Oriel</vt:lpstr>
      <vt:lpstr>PowerPoint Presentation</vt:lpstr>
      <vt:lpstr>Database Project</vt:lpstr>
      <vt:lpstr>PowerPoint Presentation</vt:lpstr>
      <vt:lpstr>About</vt:lpstr>
      <vt:lpstr>Design</vt:lpstr>
      <vt:lpstr>Sample Quirey</vt:lpstr>
      <vt:lpstr>Outcome</vt:lpstr>
      <vt:lpstr>Now we go for Demonstration!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2020-08-31T16:05:48Z</dcterms:created>
  <dcterms:modified xsi:type="dcterms:W3CDTF">2020-10-13T06:50:40Z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