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61" r:id="rId2"/>
    <p:sldId id="263" r:id="rId3"/>
    <p:sldId id="257" r:id="rId4"/>
    <p:sldId id="262"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B2AD"/>
    <a:srgbClr val="699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948E69-C2B4-4AE6-A38B-F5FDA189B5B5}"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EEA7C5C-F420-4B61-AA18-667D1B1B37E9}" type="slidenum">
              <a:rPr lang="en-US" smtClean="0"/>
              <a:t>‹#›</a:t>
            </a:fld>
            <a:endParaRPr lang="en-US"/>
          </a:p>
        </p:txBody>
      </p:sp>
    </p:spTree>
    <p:extLst>
      <p:ext uri="{BB962C8B-B14F-4D97-AF65-F5344CB8AC3E}">
        <p14:creationId xmlns:p14="http://schemas.microsoft.com/office/powerpoint/2010/main" val="4190342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948E69-C2B4-4AE6-A38B-F5FDA189B5B5}"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EA7C5C-F420-4B61-AA18-667D1B1B37E9}" type="slidenum">
              <a:rPr lang="en-US" smtClean="0"/>
              <a:t>‹#›</a:t>
            </a:fld>
            <a:endParaRPr lang="en-US"/>
          </a:p>
        </p:txBody>
      </p:sp>
    </p:spTree>
    <p:extLst>
      <p:ext uri="{BB962C8B-B14F-4D97-AF65-F5344CB8AC3E}">
        <p14:creationId xmlns:p14="http://schemas.microsoft.com/office/powerpoint/2010/main" val="4006445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948E69-C2B4-4AE6-A38B-F5FDA189B5B5}"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EA7C5C-F420-4B61-AA18-667D1B1B37E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66839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1948E69-C2B4-4AE6-A38B-F5FDA189B5B5}"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EA7C5C-F420-4B61-AA18-667D1B1B37E9}" type="slidenum">
              <a:rPr lang="en-US" smtClean="0"/>
              <a:t>‹#›</a:t>
            </a:fld>
            <a:endParaRPr lang="en-US"/>
          </a:p>
        </p:txBody>
      </p:sp>
    </p:spTree>
    <p:extLst>
      <p:ext uri="{BB962C8B-B14F-4D97-AF65-F5344CB8AC3E}">
        <p14:creationId xmlns:p14="http://schemas.microsoft.com/office/powerpoint/2010/main" val="3260589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1948E69-C2B4-4AE6-A38B-F5FDA189B5B5}"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EA7C5C-F420-4B61-AA18-667D1B1B37E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2280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1948E69-C2B4-4AE6-A38B-F5FDA189B5B5}"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EA7C5C-F420-4B61-AA18-667D1B1B37E9}" type="slidenum">
              <a:rPr lang="en-US" smtClean="0"/>
              <a:t>‹#›</a:t>
            </a:fld>
            <a:endParaRPr lang="en-US"/>
          </a:p>
        </p:txBody>
      </p:sp>
    </p:spTree>
    <p:extLst>
      <p:ext uri="{BB962C8B-B14F-4D97-AF65-F5344CB8AC3E}">
        <p14:creationId xmlns:p14="http://schemas.microsoft.com/office/powerpoint/2010/main" val="2914235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948E69-C2B4-4AE6-A38B-F5FDA189B5B5}"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EA7C5C-F420-4B61-AA18-667D1B1B37E9}" type="slidenum">
              <a:rPr lang="en-US" smtClean="0"/>
              <a:t>‹#›</a:t>
            </a:fld>
            <a:endParaRPr lang="en-US"/>
          </a:p>
        </p:txBody>
      </p:sp>
    </p:spTree>
    <p:extLst>
      <p:ext uri="{BB962C8B-B14F-4D97-AF65-F5344CB8AC3E}">
        <p14:creationId xmlns:p14="http://schemas.microsoft.com/office/powerpoint/2010/main" val="4271911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948E69-C2B4-4AE6-A38B-F5FDA189B5B5}"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EA7C5C-F420-4B61-AA18-667D1B1B37E9}" type="slidenum">
              <a:rPr lang="en-US" smtClean="0"/>
              <a:t>‹#›</a:t>
            </a:fld>
            <a:endParaRPr lang="en-US"/>
          </a:p>
        </p:txBody>
      </p:sp>
    </p:spTree>
    <p:extLst>
      <p:ext uri="{BB962C8B-B14F-4D97-AF65-F5344CB8AC3E}">
        <p14:creationId xmlns:p14="http://schemas.microsoft.com/office/powerpoint/2010/main" val="354124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948E69-C2B4-4AE6-A38B-F5FDA189B5B5}"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EA7C5C-F420-4B61-AA18-667D1B1B37E9}" type="slidenum">
              <a:rPr lang="en-US" smtClean="0"/>
              <a:t>‹#›</a:t>
            </a:fld>
            <a:endParaRPr lang="en-US"/>
          </a:p>
        </p:txBody>
      </p:sp>
    </p:spTree>
    <p:extLst>
      <p:ext uri="{BB962C8B-B14F-4D97-AF65-F5344CB8AC3E}">
        <p14:creationId xmlns:p14="http://schemas.microsoft.com/office/powerpoint/2010/main" val="135295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948E69-C2B4-4AE6-A38B-F5FDA189B5B5}"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EA7C5C-F420-4B61-AA18-667D1B1B37E9}" type="slidenum">
              <a:rPr lang="en-US" smtClean="0"/>
              <a:t>‹#›</a:t>
            </a:fld>
            <a:endParaRPr lang="en-US"/>
          </a:p>
        </p:txBody>
      </p:sp>
    </p:spTree>
    <p:extLst>
      <p:ext uri="{BB962C8B-B14F-4D97-AF65-F5344CB8AC3E}">
        <p14:creationId xmlns:p14="http://schemas.microsoft.com/office/powerpoint/2010/main" val="293995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948E69-C2B4-4AE6-A38B-F5FDA189B5B5}"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EEA7C5C-F420-4B61-AA18-667D1B1B37E9}" type="slidenum">
              <a:rPr lang="en-US" smtClean="0"/>
              <a:t>‹#›</a:t>
            </a:fld>
            <a:endParaRPr lang="en-US"/>
          </a:p>
        </p:txBody>
      </p:sp>
    </p:spTree>
    <p:extLst>
      <p:ext uri="{BB962C8B-B14F-4D97-AF65-F5344CB8AC3E}">
        <p14:creationId xmlns:p14="http://schemas.microsoft.com/office/powerpoint/2010/main" val="3150946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948E69-C2B4-4AE6-A38B-F5FDA189B5B5}"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EA7C5C-F420-4B61-AA18-667D1B1B37E9}" type="slidenum">
              <a:rPr lang="en-US" smtClean="0"/>
              <a:t>‹#›</a:t>
            </a:fld>
            <a:endParaRPr lang="en-US"/>
          </a:p>
        </p:txBody>
      </p:sp>
    </p:spTree>
    <p:extLst>
      <p:ext uri="{BB962C8B-B14F-4D97-AF65-F5344CB8AC3E}">
        <p14:creationId xmlns:p14="http://schemas.microsoft.com/office/powerpoint/2010/main" val="150046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948E69-C2B4-4AE6-A38B-F5FDA189B5B5}"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EEA7C5C-F420-4B61-AA18-667D1B1B37E9}" type="slidenum">
              <a:rPr lang="en-US" smtClean="0"/>
              <a:t>‹#›</a:t>
            </a:fld>
            <a:endParaRPr lang="en-US"/>
          </a:p>
        </p:txBody>
      </p:sp>
    </p:spTree>
    <p:extLst>
      <p:ext uri="{BB962C8B-B14F-4D97-AF65-F5344CB8AC3E}">
        <p14:creationId xmlns:p14="http://schemas.microsoft.com/office/powerpoint/2010/main" val="114302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48E69-C2B4-4AE6-A38B-F5FDA189B5B5}" type="datetimeFigureOut">
              <a:rPr lang="en-US" smtClean="0"/>
              <a:t>3/3/2021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EEA7C5C-F420-4B61-AA18-667D1B1B37E9}" type="slidenum">
              <a:rPr lang="en-US" smtClean="0"/>
              <a:t>‹#›</a:t>
            </a:fld>
            <a:endParaRPr lang="en-US"/>
          </a:p>
        </p:txBody>
      </p:sp>
    </p:spTree>
    <p:extLst>
      <p:ext uri="{BB962C8B-B14F-4D97-AF65-F5344CB8AC3E}">
        <p14:creationId xmlns:p14="http://schemas.microsoft.com/office/powerpoint/2010/main" val="401986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948E69-C2B4-4AE6-A38B-F5FDA189B5B5}"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EEA7C5C-F420-4B61-AA18-667D1B1B37E9}" type="slidenum">
              <a:rPr lang="en-US" smtClean="0"/>
              <a:t>‹#›</a:t>
            </a:fld>
            <a:endParaRPr lang="en-US"/>
          </a:p>
        </p:txBody>
      </p:sp>
    </p:spTree>
    <p:extLst>
      <p:ext uri="{BB962C8B-B14F-4D97-AF65-F5344CB8AC3E}">
        <p14:creationId xmlns:p14="http://schemas.microsoft.com/office/powerpoint/2010/main" val="399293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948E69-C2B4-4AE6-A38B-F5FDA189B5B5}"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EA7C5C-F420-4B61-AA18-667D1B1B37E9}" type="slidenum">
              <a:rPr lang="en-US" smtClean="0"/>
              <a:t>‹#›</a:t>
            </a:fld>
            <a:endParaRPr lang="en-US"/>
          </a:p>
        </p:txBody>
      </p:sp>
    </p:spTree>
    <p:extLst>
      <p:ext uri="{BB962C8B-B14F-4D97-AF65-F5344CB8AC3E}">
        <p14:creationId xmlns:p14="http://schemas.microsoft.com/office/powerpoint/2010/main" val="207958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1948E69-C2B4-4AE6-A38B-F5FDA189B5B5}" type="datetimeFigureOut">
              <a:rPr lang="en-US" smtClean="0"/>
              <a:t>3/3/2021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EEA7C5C-F420-4B61-AA18-667D1B1B37E9}" type="slidenum">
              <a:rPr lang="en-US" smtClean="0"/>
              <a:t>‹#›</a:t>
            </a:fld>
            <a:endParaRPr lang="en-US"/>
          </a:p>
        </p:txBody>
      </p:sp>
    </p:spTree>
    <p:extLst>
      <p:ext uri="{BB962C8B-B14F-4D97-AF65-F5344CB8AC3E}">
        <p14:creationId xmlns:p14="http://schemas.microsoft.com/office/powerpoint/2010/main" val="4134305264"/>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304" y="0"/>
            <a:ext cx="12011695" cy="6858000"/>
          </a:xfrm>
          <a:prstGeom prst="rect">
            <a:avLst/>
          </a:prstGeom>
        </p:spPr>
      </p:pic>
      <p:sp>
        <p:nvSpPr>
          <p:cNvPr id="5" name="Title 1"/>
          <p:cNvSpPr>
            <a:spLocks noGrp="1"/>
          </p:cNvSpPr>
          <p:nvPr>
            <p:ph type="title"/>
          </p:nvPr>
        </p:nvSpPr>
        <p:spPr>
          <a:xfrm>
            <a:off x="6400800" y="5203065"/>
            <a:ext cx="5267459" cy="1880314"/>
          </a:xfrm>
        </p:spPr>
        <p:txBody>
          <a:bodyPr>
            <a:normAutofit/>
          </a:bodyPr>
          <a:lstStyle/>
          <a:p>
            <a:r>
              <a:rPr lang="en-US" b="1" dirty="0" smtClean="0">
                <a:solidFill>
                  <a:schemeClr val="accent2">
                    <a:lumMod val="75000"/>
                  </a:schemeClr>
                </a:solidFill>
              </a:rPr>
              <a:t>Home Rental Management System</a:t>
            </a:r>
            <a:endParaRPr lang="en-US" b="1" dirty="0">
              <a:solidFill>
                <a:schemeClr val="accent2">
                  <a:lumMod val="75000"/>
                </a:schemeClr>
              </a:solidFill>
            </a:endParaRPr>
          </a:p>
        </p:txBody>
      </p:sp>
    </p:spTree>
    <p:extLst>
      <p:ext uri="{BB962C8B-B14F-4D97-AF65-F5344CB8AC3E}">
        <p14:creationId xmlns:p14="http://schemas.microsoft.com/office/powerpoint/2010/main" val="60225418"/>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733" y="2975020"/>
            <a:ext cx="10731880" cy="2653048"/>
          </a:xfrm>
        </p:spPr>
        <p:txBody>
          <a:bodyPr/>
          <a:lstStyle/>
          <a:p>
            <a:r>
              <a:rPr lang="en-US" sz="2800" dirty="0" smtClean="0">
                <a:solidFill>
                  <a:schemeClr val="accent2">
                    <a:lumMod val="60000"/>
                    <a:lumOff val="40000"/>
                  </a:schemeClr>
                </a:solidFill>
              </a:rPr>
              <a:t>MD.Zahir Rayhan18201048</a:t>
            </a:r>
            <a:r>
              <a:rPr lang="en-US" dirty="0" smtClean="0"/>
              <a:t/>
            </a:r>
            <a:br>
              <a:rPr lang="en-US" dirty="0" smtClean="0"/>
            </a:br>
            <a:r>
              <a:rPr lang="en-US" dirty="0"/>
              <a:t/>
            </a:r>
            <a:br>
              <a:rPr lang="en-US" dirty="0"/>
            </a:br>
            <a:r>
              <a:rPr lang="en-US" sz="2800" dirty="0" smtClean="0">
                <a:solidFill>
                  <a:schemeClr val="accent2">
                    <a:lumMod val="60000"/>
                    <a:lumOff val="40000"/>
                  </a:schemeClr>
                </a:solidFill>
              </a:rPr>
              <a:t>Sumaiya Akter18201056</a:t>
            </a:r>
            <a:br>
              <a:rPr lang="en-US" sz="2800" dirty="0" smtClean="0">
                <a:solidFill>
                  <a:schemeClr val="accent2">
                    <a:lumMod val="60000"/>
                    <a:lumOff val="40000"/>
                  </a:schemeClr>
                </a:solidFill>
              </a:rPr>
            </a:br>
            <a:endParaRPr lang="en-US" sz="2800" dirty="0">
              <a:solidFill>
                <a:schemeClr val="accent2">
                  <a:lumMod val="60000"/>
                  <a:lumOff val="4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26" y="-1"/>
            <a:ext cx="12024574" cy="6858001"/>
          </a:xfrm>
          <a:prstGeom prst="rect">
            <a:avLst/>
          </a:prstGeom>
        </p:spPr>
      </p:pic>
      <p:sp>
        <p:nvSpPr>
          <p:cNvPr id="7" name="Title 1"/>
          <p:cNvSpPr txBox="1">
            <a:spLocks/>
          </p:cNvSpPr>
          <p:nvPr/>
        </p:nvSpPr>
        <p:spPr>
          <a:xfrm>
            <a:off x="925133" y="605308"/>
            <a:ext cx="10731880" cy="197046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bg1">
                    <a:lumMod val="75000"/>
                    <a:lumOff val="25000"/>
                  </a:schemeClr>
                </a:solidFill>
              </a:rPr>
              <a:t>MD.Zahir Rayhan ||18201048</a:t>
            </a:r>
            <a:r>
              <a:rPr lang="en-US" b="1" dirty="0" smtClean="0">
                <a:solidFill>
                  <a:schemeClr val="bg1">
                    <a:lumMod val="75000"/>
                    <a:lumOff val="25000"/>
                  </a:schemeClr>
                </a:solidFill>
              </a:rPr>
              <a:t/>
            </a:r>
            <a:br>
              <a:rPr lang="en-US" b="1" dirty="0" smtClean="0">
                <a:solidFill>
                  <a:schemeClr val="bg1">
                    <a:lumMod val="75000"/>
                    <a:lumOff val="25000"/>
                  </a:schemeClr>
                </a:solidFill>
              </a:rPr>
            </a:br>
            <a:r>
              <a:rPr lang="en-US" dirty="0" smtClean="0">
                <a:solidFill>
                  <a:schemeClr val="bg1">
                    <a:lumMod val="75000"/>
                    <a:lumOff val="25000"/>
                  </a:schemeClr>
                </a:solidFill>
              </a:rPr>
              <a:t/>
            </a:r>
            <a:br>
              <a:rPr lang="en-US" dirty="0" smtClean="0">
                <a:solidFill>
                  <a:schemeClr val="bg1">
                    <a:lumMod val="75000"/>
                    <a:lumOff val="25000"/>
                  </a:schemeClr>
                </a:solidFill>
              </a:rPr>
            </a:br>
            <a:r>
              <a:rPr lang="en-US" sz="2800" b="1" dirty="0" smtClean="0">
                <a:solidFill>
                  <a:schemeClr val="bg1">
                    <a:lumMod val="65000"/>
                    <a:lumOff val="35000"/>
                  </a:schemeClr>
                </a:solidFill>
              </a:rPr>
              <a:t>Sumaiya Akter ||18201056</a:t>
            </a:r>
            <a:r>
              <a:rPr lang="en-US" sz="2800" b="1" dirty="0" smtClean="0">
                <a:solidFill>
                  <a:schemeClr val="accent2">
                    <a:lumMod val="60000"/>
                    <a:lumOff val="40000"/>
                  </a:schemeClr>
                </a:solidFill>
              </a:rPr>
              <a:t/>
            </a:r>
            <a:br>
              <a:rPr lang="en-US" sz="2800" b="1" dirty="0" smtClean="0">
                <a:solidFill>
                  <a:schemeClr val="accent2">
                    <a:lumMod val="60000"/>
                    <a:lumOff val="40000"/>
                  </a:schemeClr>
                </a:solidFill>
              </a:rPr>
            </a:br>
            <a:endParaRPr lang="en-US" sz="2800" b="1" dirty="0">
              <a:solidFill>
                <a:schemeClr val="accent2">
                  <a:lumMod val="60000"/>
                  <a:lumOff val="40000"/>
                </a:schemeClr>
              </a:solidFill>
            </a:endParaRPr>
          </a:p>
        </p:txBody>
      </p:sp>
    </p:spTree>
    <p:extLst>
      <p:ext uri="{BB962C8B-B14F-4D97-AF65-F5344CB8AC3E}">
        <p14:creationId xmlns:p14="http://schemas.microsoft.com/office/powerpoint/2010/main" val="252420099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9865" y="186229"/>
            <a:ext cx="8851564" cy="654435"/>
          </a:xfrm>
        </p:spPr>
        <p:txBody>
          <a:bodyPr/>
          <a:lstStyle/>
          <a:p>
            <a:r>
              <a:rPr lang="en-US" dirty="0" smtClean="0"/>
              <a:t>Objective</a:t>
            </a:r>
            <a:endParaRPr lang="en-US" dirty="0"/>
          </a:p>
        </p:txBody>
      </p:sp>
      <p:sp>
        <p:nvSpPr>
          <p:cNvPr id="3" name="Content Placeholder 2"/>
          <p:cNvSpPr>
            <a:spLocks noGrp="1"/>
          </p:cNvSpPr>
          <p:nvPr>
            <p:ph idx="1"/>
          </p:nvPr>
        </p:nvSpPr>
        <p:spPr>
          <a:xfrm>
            <a:off x="2589212" y="1004552"/>
            <a:ext cx="8915400" cy="1867437"/>
          </a:xfrm>
        </p:spPr>
        <p:txBody>
          <a:bodyPr/>
          <a:lstStyle/>
          <a:p>
            <a:r>
              <a:rPr lang="en-US" dirty="0" smtClean="0"/>
              <a:t>The objective of this project entitled “House </a:t>
            </a:r>
            <a:r>
              <a:rPr lang="en-US" dirty="0"/>
              <a:t>R</a:t>
            </a:r>
            <a:r>
              <a:rPr lang="en-US" dirty="0" smtClean="0"/>
              <a:t>ental System” is to provided e user friendly and easily untestable to manage the details of House, Rent, Customer, Payment, House status. It manages all the information about House ,Rent and Booking and house status. This project also helps user to search home on rent in particular city.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304" y="-1"/>
            <a:ext cx="12011696" cy="6858001"/>
          </a:xfrm>
          <a:prstGeom prst="rect">
            <a:avLst/>
          </a:prstGeom>
        </p:spPr>
      </p:pic>
      <p:sp>
        <p:nvSpPr>
          <p:cNvPr id="5" name="Rectangle 4"/>
          <p:cNvSpPr/>
          <p:nvPr/>
        </p:nvSpPr>
        <p:spPr>
          <a:xfrm>
            <a:off x="5370490" y="1004552"/>
            <a:ext cx="6821510" cy="2031325"/>
          </a:xfrm>
          <a:prstGeom prst="rect">
            <a:avLst/>
          </a:prstGeom>
        </p:spPr>
        <p:txBody>
          <a:bodyPr wrap="square">
            <a:spAutoFit/>
          </a:bodyPr>
          <a:lstStyle/>
          <a:p>
            <a:pPr marL="342900" lvl="0" indent="-342900" defTabSz="457200">
              <a:spcBef>
                <a:spcPts val="1000"/>
              </a:spcBef>
              <a:buClr>
                <a:srgbClr val="DE32DE"/>
              </a:buClr>
              <a:buFont typeface="Wingdings 3" charset="2"/>
              <a:buChar char=""/>
            </a:pPr>
            <a:r>
              <a:rPr lang="en-US" b="1" dirty="0"/>
              <a:t>The objective of this project entitled “House Rental System” is to provided e user friendly and easily untestable to manage the details of House, Rent, Customer, Payment, House status. It manages all the information about House ,Rent and Booking and house status. This project also helps user to search home on rent in particular city.</a:t>
            </a:r>
          </a:p>
        </p:txBody>
      </p:sp>
      <p:sp>
        <p:nvSpPr>
          <p:cNvPr id="6" name="Title 1"/>
          <p:cNvSpPr txBox="1">
            <a:spLocks/>
          </p:cNvSpPr>
          <p:nvPr/>
        </p:nvSpPr>
        <p:spPr>
          <a:xfrm>
            <a:off x="6104586" y="338629"/>
            <a:ext cx="5359243" cy="6544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accent6">
                    <a:lumMod val="75000"/>
                  </a:schemeClr>
                </a:solidFill>
              </a:rPr>
              <a:t>Objective</a:t>
            </a:r>
            <a:endParaRPr lang="en-US" b="1" dirty="0">
              <a:solidFill>
                <a:schemeClr val="accent6">
                  <a:lumMod val="75000"/>
                </a:schemeClr>
              </a:solidFill>
            </a:endParaRPr>
          </a:p>
        </p:txBody>
      </p:sp>
    </p:spTree>
    <p:extLst>
      <p:ext uri="{BB962C8B-B14F-4D97-AF65-F5344CB8AC3E}">
        <p14:creationId xmlns:p14="http://schemas.microsoft.com/office/powerpoint/2010/main" val="3818236116"/>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a:xfrm>
            <a:off x="2589212" y="1532586"/>
            <a:ext cx="8915400" cy="4378636"/>
          </a:xfrm>
        </p:spPr>
        <p:txBody>
          <a:bodyPr/>
          <a:lstStyle/>
          <a:p>
            <a:r>
              <a:rPr lang="en-US" dirty="0" smtClean="0">
                <a:solidFill>
                  <a:schemeClr val="accent6">
                    <a:lumMod val="50000"/>
                  </a:schemeClr>
                </a:solidFill>
              </a:rPr>
              <a:t>Providing the home searching facilities based on various factors.</a:t>
            </a:r>
          </a:p>
          <a:p>
            <a:r>
              <a:rPr lang="en-US" dirty="0" smtClean="0">
                <a:solidFill>
                  <a:schemeClr val="accent6">
                    <a:lumMod val="50000"/>
                  </a:schemeClr>
                </a:solidFill>
              </a:rPr>
              <a:t>Shows the information and description of house , owner and customer.</a:t>
            </a:r>
          </a:p>
          <a:p>
            <a:r>
              <a:rPr lang="en-US" dirty="0" smtClean="0">
                <a:solidFill>
                  <a:schemeClr val="accent6">
                    <a:lumMod val="50000"/>
                  </a:schemeClr>
                </a:solidFill>
              </a:rPr>
              <a:t>Tracks all the information of rent, booking and payment etc.</a:t>
            </a:r>
          </a:p>
          <a:p>
            <a:r>
              <a:rPr lang="en-US" dirty="0">
                <a:solidFill>
                  <a:schemeClr val="accent6">
                    <a:lumMod val="50000"/>
                  </a:schemeClr>
                </a:solidFill>
              </a:rPr>
              <a:t>Manage the information of house</a:t>
            </a:r>
            <a:r>
              <a:rPr lang="en-US" dirty="0" smtClean="0">
                <a:solidFill>
                  <a:schemeClr val="accent6">
                    <a:lumMod val="50000"/>
                  </a:schemeClr>
                </a:solidFill>
              </a:rPr>
              <a:t>.</a:t>
            </a:r>
          </a:p>
          <a:p>
            <a:r>
              <a:rPr lang="en-US" dirty="0">
                <a:solidFill>
                  <a:schemeClr val="accent6">
                    <a:lumMod val="50000"/>
                  </a:schemeClr>
                </a:solidFill>
              </a:rPr>
              <a:t>Manage the information of  </a:t>
            </a:r>
            <a:r>
              <a:rPr lang="en-US" dirty="0" smtClean="0">
                <a:solidFill>
                  <a:schemeClr val="accent6">
                    <a:lumMod val="50000"/>
                  </a:schemeClr>
                </a:solidFill>
              </a:rPr>
              <a:t>owner.</a:t>
            </a:r>
            <a:endParaRPr lang="en-US" dirty="0">
              <a:solidFill>
                <a:schemeClr val="accent6">
                  <a:lumMod val="50000"/>
                </a:schemeClr>
              </a:solidFill>
            </a:endParaRPr>
          </a:p>
          <a:p>
            <a:r>
              <a:rPr lang="en-US" dirty="0" smtClean="0">
                <a:solidFill>
                  <a:schemeClr val="accent6">
                    <a:lumMod val="50000"/>
                  </a:schemeClr>
                </a:solidFill>
              </a:rPr>
              <a:t>Manage the information of customer</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546" y="1"/>
            <a:ext cx="12037454" cy="6858000"/>
          </a:xfrm>
          <a:prstGeom prst="rect">
            <a:avLst/>
          </a:prstGeom>
        </p:spPr>
      </p:pic>
      <p:sp>
        <p:nvSpPr>
          <p:cNvPr id="6" name="Title 1"/>
          <p:cNvSpPr txBox="1">
            <a:spLocks/>
          </p:cNvSpPr>
          <p:nvPr/>
        </p:nvSpPr>
        <p:spPr>
          <a:xfrm>
            <a:off x="2745325" y="309093"/>
            <a:ext cx="8911687" cy="9272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accent5">
                    <a:lumMod val="75000"/>
                  </a:schemeClr>
                </a:solidFill>
              </a:rPr>
              <a:t>Goal</a:t>
            </a:r>
            <a:endParaRPr lang="en-US" b="1" dirty="0">
              <a:solidFill>
                <a:schemeClr val="accent5">
                  <a:lumMod val="75000"/>
                </a:schemeClr>
              </a:solidFill>
            </a:endParaRPr>
          </a:p>
        </p:txBody>
      </p:sp>
      <p:sp>
        <p:nvSpPr>
          <p:cNvPr id="8" name="Content Placeholder 2"/>
          <p:cNvSpPr txBox="1">
            <a:spLocks/>
          </p:cNvSpPr>
          <p:nvPr/>
        </p:nvSpPr>
        <p:spPr>
          <a:xfrm>
            <a:off x="746974" y="1684986"/>
            <a:ext cx="10910037" cy="43786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solidFill>
                  <a:schemeClr val="bg2">
                    <a:lumMod val="75000"/>
                  </a:schemeClr>
                </a:solidFill>
              </a:rPr>
              <a:t>Providing the home searching facilities based on various factors.</a:t>
            </a:r>
          </a:p>
          <a:p>
            <a:r>
              <a:rPr lang="en-US" b="1" dirty="0" smtClean="0">
                <a:solidFill>
                  <a:schemeClr val="bg2">
                    <a:lumMod val="75000"/>
                  </a:schemeClr>
                </a:solidFill>
              </a:rPr>
              <a:t>Shows the information and description of house ,owner and customer.</a:t>
            </a:r>
          </a:p>
          <a:p>
            <a:r>
              <a:rPr lang="en-US" b="1" dirty="0" smtClean="0">
                <a:solidFill>
                  <a:schemeClr val="bg2">
                    <a:lumMod val="75000"/>
                  </a:schemeClr>
                </a:solidFill>
              </a:rPr>
              <a:t>Tracks all the information of rent, booking and payment etc.</a:t>
            </a:r>
          </a:p>
          <a:p>
            <a:r>
              <a:rPr lang="en-US" b="1" dirty="0" smtClean="0">
                <a:solidFill>
                  <a:schemeClr val="bg2">
                    <a:lumMod val="75000"/>
                  </a:schemeClr>
                </a:solidFill>
              </a:rPr>
              <a:t>Manage the information of house.</a:t>
            </a:r>
          </a:p>
          <a:p>
            <a:r>
              <a:rPr lang="en-US" b="1" dirty="0" smtClean="0">
                <a:solidFill>
                  <a:schemeClr val="bg2">
                    <a:lumMod val="75000"/>
                  </a:schemeClr>
                </a:solidFill>
              </a:rPr>
              <a:t>Manage the information of  owner.</a:t>
            </a:r>
          </a:p>
          <a:p>
            <a:r>
              <a:rPr lang="en-US" b="1" dirty="0" smtClean="0">
                <a:solidFill>
                  <a:schemeClr val="bg2">
                    <a:lumMod val="75000"/>
                  </a:schemeClr>
                </a:solidFill>
              </a:rPr>
              <a:t>Manage the information of customer</a:t>
            </a:r>
            <a:r>
              <a:rPr lang="en-US" b="1" dirty="0" smtClean="0">
                <a:solidFill>
                  <a:srgbClr val="FFFF00"/>
                </a:solidFill>
              </a:rPr>
              <a:t>.</a:t>
            </a:r>
            <a:endParaRPr lang="en-US" b="1" dirty="0">
              <a:solidFill>
                <a:srgbClr val="FFFF00"/>
              </a:solidFill>
            </a:endParaRPr>
          </a:p>
        </p:txBody>
      </p:sp>
    </p:spTree>
    <p:extLst>
      <p:ext uri="{BB962C8B-B14F-4D97-AF65-F5344CB8AC3E}">
        <p14:creationId xmlns:p14="http://schemas.microsoft.com/office/powerpoint/2010/main" val="28924072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918952"/>
            <a:ext cx="8911687" cy="1094704"/>
          </a:xfrm>
        </p:spPr>
        <p:txBody>
          <a:bodyPr>
            <a:normAutofit fontScale="90000"/>
          </a:bodyPr>
          <a:lstStyle/>
          <a:p>
            <a:r>
              <a:rPr lang="en-US" dirty="0" smtClean="0"/>
              <a:t>Features :</a:t>
            </a:r>
            <a:br>
              <a:rPr lang="en-US" dirty="0" smtClean="0"/>
            </a:br>
            <a:endParaRPr lang="en-US" dirty="0"/>
          </a:p>
        </p:txBody>
      </p:sp>
      <p:sp>
        <p:nvSpPr>
          <p:cNvPr id="3" name="Content Placeholder 2"/>
          <p:cNvSpPr>
            <a:spLocks noGrp="1"/>
          </p:cNvSpPr>
          <p:nvPr>
            <p:ph idx="1"/>
          </p:nvPr>
        </p:nvSpPr>
        <p:spPr>
          <a:xfrm>
            <a:off x="2589212" y="2524258"/>
            <a:ext cx="8915400" cy="3386963"/>
          </a:xfrm>
        </p:spPr>
        <p:txBody>
          <a:bodyPr/>
          <a:lstStyle/>
          <a:p>
            <a:r>
              <a:rPr lang="en-US" dirty="0" smtClean="0"/>
              <a:t>Advertisement</a:t>
            </a:r>
          </a:p>
          <a:p>
            <a:r>
              <a:rPr lang="en-US" dirty="0" smtClean="0"/>
              <a:t>House</a:t>
            </a:r>
          </a:p>
          <a:p>
            <a:r>
              <a:rPr lang="en-US" dirty="0" smtClean="0"/>
              <a:t>Landlord</a:t>
            </a:r>
          </a:p>
          <a:p>
            <a:r>
              <a:rPr lang="en-US" dirty="0" smtClean="0"/>
              <a:t>Renter</a:t>
            </a:r>
          </a:p>
          <a:p>
            <a:r>
              <a:rPr lang="en-US" dirty="0" smtClean="0"/>
              <a:t>User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4" y="1"/>
            <a:ext cx="12731860" cy="6858000"/>
          </a:xfrm>
          <a:prstGeom prst="rect">
            <a:avLst/>
          </a:prstGeom>
        </p:spPr>
      </p:pic>
      <p:sp>
        <p:nvSpPr>
          <p:cNvPr id="5" name="Title 1"/>
          <p:cNvSpPr txBox="1">
            <a:spLocks/>
          </p:cNvSpPr>
          <p:nvPr/>
        </p:nvSpPr>
        <p:spPr>
          <a:xfrm>
            <a:off x="2745325" y="2071352"/>
            <a:ext cx="8911687" cy="1094704"/>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9" name="Content Placeholder 2"/>
          <p:cNvSpPr txBox="1">
            <a:spLocks/>
          </p:cNvSpPr>
          <p:nvPr/>
        </p:nvSpPr>
        <p:spPr>
          <a:xfrm>
            <a:off x="2741612" y="2676658"/>
            <a:ext cx="8915400" cy="3386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solidFill>
                  <a:schemeClr val="accent4">
                    <a:lumMod val="75000"/>
                  </a:schemeClr>
                </a:solidFill>
              </a:rPr>
              <a:t>Advertisement</a:t>
            </a:r>
          </a:p>
          <a:p>
            <a:r>
              <a:rPr lang="en-US" b="1" dirty="0" smtClean="0">
                <a:solidFill>
                  <a:schemeClr val="accent4">
                    <a:lumMod val="75000"/>
                  </a:schemeClr>
                </a:solidFill>
              </a:rPr>
              <a:t>House</a:t>
            </a:r>
          </a:p>
          <a:p>
            <a:r>
              <a:rPr lang="en-US" b="1" dirty="0" smtClean="0">
                <a:solidFill>
                  <a:schemeClr val="accent4">
                    <a:lumMod val="75000"/>
                  </a:schemeClr>
                </a:solidFill>
              </a:rPr>
              <a:t>Landlord</a:t>
            </a:r>
          </a:p>
          <a:p>
            <a:r>
              <a:rPr lang="en-US" b="1" dirty="0" smtClean="0">
                <a:solidFill>
                  <a:schemeClr val="accent4">
                    <a:lumMod val="75000"/>
                  </a:schemeClr>
                </a:solidFill>
              </a:rPr>
              <a:t>Renter</a:t>
            </a:r>
          </a:p>
          <a:p>
            <a:r>
              <a:rPr lang="en-US" b="1" dirty="0" smtClean="0">
                <a:solidFill>
                  <a:schemeClr val="accent4">
                    <a:lumMod val="75000"/>
                  </a:schemeClr>
                </a:solidFill>
              </a:rPr>
              <a:t>User</a:t>
            </a:r>
            <a:endParaRPr lang="en-US" b="1" dirty="0">
              <a:solidFill>
                <a:schemeClr val="accent4">
                  <a:lumMod val="75000"/>
                </a:schemeClr>
              </a:solidFill>
            </a:endParaRPr>
          </a:p>
        </p:txBody>
      </p:sp>
      <p:sp>
        <p:nvSpPr>
          <p:cNvPr id="10" name="Title 1"/>
          <p:cNvSpPr txBox="1">
            <a:spLocks/>
          </p:cNvSpPr>
          <p:nvPr/>
        </p:nvSpPr>
        <p:spPr>
          <a:xfrm>
            <a:off x="2897725" y="1326524"/>
            <a:ext cx="8911687" cy="914400"/>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accent2">
                    <a:lumMod val="75000"/>
                  </a:schemeClr>
                </a:solidFill>
              </a:rPr>
              <a:t>Features :</a:t>
            </a:r>
            <a:br>
              <a:rPr lang="en-US" b="1" dirty="0" smtClean="0">
                <a:solidFill>
                  <a:schemeClr val="accent2">
                    <a:lumMod val="75000"/>
                  </a:schemeClr>
                </a:solidFill>
              </a:rPr>
            </a:br>
            <a:endParaRPr lang="en-US" b="1" dirty="0">
              <a:solidFill>
                <a:schemeClr val="accent2">
                  <a:lumMod val="75000"/>
                </a:schemeClr>
              </a:solidFill>
            </a:endParaRPr>
          </a:p>
        </p:txBody>
      </p:sp>
    </p:spTree>
    <p:extLst>
      <p:ext uri="{BB962C8B-B14F-4D97-AF65-F5344CB8AC3E}">
        <p14:creationId xmlns:p14="http://schemas.microsoft.com/office/powerpoint/2010/main" val="409759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idx="1"/>
          </p:nvPr>
        </p:nvSpPr>
        <p:spPr/>
        <p:txBody>
          <a:bodyPr/>
          <a:lstStyle/>
          <a:p>
            <a:r>
              <a:rPr lang="en-US" dirty="0" smtClean="0"/>
              <a:t>Technology : Python Django</a:t>
            </a:r>
          </a:p>
          <a:p>
            <a:r>
              <a:rPr lang="en-US" dirty="0" smtClean="0"/>
              <a:t>IDE : Pycharm professional</a:t>
            </a:r>
          </a:p>
          <a:p>
            <a:r>
              <a:rPr lang="en-US" dirty="0" smtClean="0"/>
              <a:t>Frontend technology : HTML, CSS, JavaScript, Bootstrap</a:t>
            </a:r>
          </a:p>
          <a:p>
            <a:r>
              <a:rPr lang="en-US" dirty="0" smtClean="0"/>
              <a:t>Backend Technology : Python, Database</a:t>
            </a:r>
          </a:p>
          <a:p>
            <a:r>
              <a:rPr lang="en-US" dirty="0" smtClean="0"/>
              <a:t>Operating System : Microsoft windows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4" y="0"/>
            <a:ext cx="12011695" cy="6858001"/>
          </a:xfrm>
          <a:prstGeom prst="rect">
            <a:avLst/>
          </a:prstGeom>
        </p:spPr>
      </p:pic>
      <p:sp>
        <p:nvSpPr>
          <p:cNvPr id="5" name="Title 1"/>
          <p:cNvSpPr txBox="1">
            <a:spLocks/>
          </p:cNvSpPr>
          <p:nvPr/>
        </p:nvSpPr>
        <p:spPr>
          <a:xfrm>
            <a:off x="4623515" y="141668"/>
            <a:ext cx="7033497" cy="10689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accent2">
                    <a:lumMod val="75000"/>
                  </a:schemeClr>
                </a:solidFill>
              </a:rPr>
              <a:t>Software </a:t>
            </a:r>
            <a:r>
              <a:rPr lang="en-US" b="1" dirty="0" smtClean="0">
                <a:solidFill>
                  <a:schemeClr val="accent2">
                    <a:lumMod val="75000"/>
                  </a:schemeClr>
                </a:solidFill>
              </a:rPr>
              <a:t>Requirements:</a:t>
            </a:r>
            <a:endParaRPr lang="en-US" b="1" dirty="0">
              <a:solidFill>
                <a:schemeClr val="accent2">
                  <a:lumMod val="75000"/>
                </a:schemeClr>
              </a:solidFill>
            </a:endParaRPr>
          </a:p>
        </p:txBody>
      </p:sp>
      <p:sp>
        <p:nvSpPr>
          <p:cNvPr id="6" name="Content Placeholder 2"/>
          <p:cNvSpPr txBox="1">
            <a:spLocks/>
          </p:cNvSpPr>
          <p:nvPr/>
        </p:nvSpPr>
        <p:spPr>
          <a:xfrm>
            <a:off x="5473520" y="1352282"/>
            <a:ext cx="6718479" cy="47113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solidFill>
                  <a:schemeClr val="bg1">
                    <a:lumMod val="65000"/>
                    <a:lumOff val="35000"/>
                  </a:schemeClr>
                </a:solidFill>
              </a:rPr>
              <a:t>Technology : Python Django</a:t>
            </a:r>
          </a:p>
          <a:p>
            <a:r>
              <a:rPr lang="en-US" b="1" dirty="0" smtClean="0">
                <a:solidFill>
                  <a:schemeClr val="bg1">
                    <a:lumMod val="65000"/>
                    <a:lumOff val="35000"/>
                  </a:schemeClr>
                </a:solidFill>
              </a:rPr>
              <a:t>IDE : Pycharm professional</a:t>
            </a:r>
          </a:p>
          <a:p>
            <a:r>
              <a:rPr lang="en-US" b="1" dirty="0" smtClean="0">
                <a:solidFill>
                  <a:schemeClr val="bg1">
                    <a:lumMod val="65000"/>
                    <a:lumOff val="35000"/>
                  </a:schemeClr>
                </a:solidFill>
              </a:rPr>
              <a:t>Frontend technology : HTML, CSS, JavaScript, Bootstrap</a:t>
            </a:r>
          </a:p>
          <a:p>
            <a:r>
              <a:rPr lang="en-US" b="1" dirty="0" smtClean="0">
                <a:solidFill>
                  <a:schemeClr val="bg1">
                    <a:lumMod val="65000"/>
                    <a:lumOff val="35000"/>
                  </a:schemeClr>
                </a:solidFill>
              </a:rPr>
              <a:t>Backend Technology : Python, Database</a:t>
            </a:r>
          </a:p>
          <a:p>
            <a:r>
              <a:rPr lang="en-US" b="1" dirty="0" smtClean="0">
                <a:solidFill>
                  <a:schemeClr val="bg1">
                    <a:lumMod val="65000"/>
                    <a:lumOff val="35000"/>
                  </a:schemeClr>
                </a:solidFill>
              </a:rPr>
              <a:t>Operating System : Microsoft windows</a:t>
            </a:r>
            <a:endParaRPr lang="en-US" b="1" dirty="0">
              <a:solidFill>
                <a:schemeClr val="bg1">
                  <a:lumMod val="65000"/>
                  <a:lumOff val="35000"/>
                </a:schemeClr>
              </a:solidFill>
            </a:endParaRPr>
          </a:p>
        </p:txBody>
      </p:sp>
    </p:spTree>
    <p:extLst>
      <p:ext uri="{BB962C8B-B14F-4D97-AF65-F5344CB8AC3E}">
        <p14:creationId xmlns:p14="http://schemas.microsoft.com/office/powerpoint/2010/main" val="3587386469"/>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Override1.xml><?xml version="1.0" encoding="utf-8"?>
<a:themeOverride xmlns:a="http://schemas.openxmlformats.org/drawingml/2006/main">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themeOverride>
</file>

<file path=docProps/app.xml><?xml version="1.0" encoding="utf-8"?>
<Properties xmlns="http://schemas.openxmlformats.org/officeDocument/2006/extended-properties" xmlns:vt="http://schemas.openxmlformats.org/officeDocument/2006/docPropsVTypes">
  <Template/>
  <TotalTime>289</TotalTime>
  <Words>326</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Home Rental Management System</vt:lpstr>
      <vt:lpstr>MD.Zahir Rayhan18201048  Sumaiya Akter18201056 </vt:lpstr>
      <vt:lpstr>Objective</vt:lpstr>
      <vt:lpstr>Goal</vt:lpstr>
      <vt:lpstr>Features : </vt:lpstr>
      <vt:lpstr>Software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Rental Management System</dc:title>
  <dc:creator>User</dc:creator>
  <cp:lastModifiedBy>User</cp:lastModifiedBy>
  <cp:revision>23</cp:revision>
  <dcterms:created xsi:type="dcterms:W3CDTF">2021-03-02T13:52:54Z</dcterms:created>
  <dcterms:modified xsi:type="dcterms:W3CDTF">2021-03-03T03:48:30Z</dcterms:modified>
</cp:coreProperties>
</file>