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600"/>
    <a:srgbClr val="D68B1C"/>
    <a:srgbClr val="552579"/>
    <a:srgbClr val="2597FF"/>
    <a:srgbClr val="FF9E1D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054656"/>
            <a:ext cx="794066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409911"/>
            <a:ext cx="7940660" cy="108802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527605"/>
            <a:ext cx="702442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7024429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79108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4924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79108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294" y="2054656"/>
            <a:ext cx="4123035" cy="1221640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4039820"/>
            <a:ext cx="7940660" cy="1088023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B2B1-DDC0-4110-A0F2-9674836C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BFA2-7910-42C3-B969-84E46726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0CB9-CA5C-4086-833C-8DD08BB1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Effect: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CF5C7-38CC-435C-BEFF-8CD2FA85C1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358D43-B27D-4876-9615-ED8F61E82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8EB5-D98A-4943-8AD7-125A1A1D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19C1-312C-4626-9328-B21335C28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F818-9C42-4D6B-A0BC-E5DE8CC0A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EA341-C58D-4AE2-8FEF-7EEBD902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B9F43-CA33-4953-B3AF-557A64F2A5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2CEE-135F-455A-9F36-90CBB3E3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A36F-12C7-4A51-A8AA-9C8F79AB3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D372-DD17-4194-BCDB-8B1113101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56F8E-00A0-43CD-882C-7D762C16C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3C93E-4D62-46A4-B041-30261A2CB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8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7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Introduction </vt:lpstr>
      <vt:lpstr>Motivation:</vt:lpstr>
      <vt:lpstr>PowerPoint Presentation</vt:lpstr>
      <vt:lpstr>                                     Effect: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Diamond 360</cp:lastModifiedBy>
  <cp:revision>50</cp:revision>
  <dcterms:created xsi:type="dcterms:W3CDTF">2013-08-21T19:17:07Z</dcterms:created>
  <dcterms:modified xsi:type="dcterms:W3CDTF">2022-02-17T07:30:14Z</dcterms:modified>
</cp:coreProperties>
</file>