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Lato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4583E0C-32E6-4737-A17D-628EB295E6E2}">
  <a:tblStyle styleId="{B4583E0C-32E6-4737-A17D-628EB295E6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416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9002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fb9f4c38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fb9f4c38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b9f4c38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b9f4c38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b9f4c38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b9f4c38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b9f4c38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fb9f4c38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cf67444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cf67444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cf67444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cf67444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5cf67444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5cf67444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cf67444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cf674447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cf674447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5cf674447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b9f4c38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fb9f4c38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cf674447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cf674447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86750" y="572300"/>
            <a:ext cx="7633800" cy="1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Elderly People Remote Monitoring with Human Activity Recognition (HAR) Based on Smartphone Data</a:t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8559125" y="4624800"/>
            <a:ext cx="47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686750" y="2716200"/>
            <a:ext cx="3941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2000" b="1" u="sng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Asraful Islam Kajol (ID:18101082)</a:t>
            </a:r>
            <a:endParaRPr sz="2000" b="1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Anushka Azad (ID:18101084)</a:t>
            </a:r>
            <a:endParaRPr sz="2000" b="1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Reem Hossain (ID:18101100)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521275" y="98222"/>
            <a:ext cx="64626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CEP Mapping</a:t>
            </a:r>
            <a:endParaRPr u="sng"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654325" y="704175"/>
            <a:ext cx="7693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How P’s are addressed through the research paper and mapping among Ps, COs, and Pos: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521263" y="1147275"/>
          <a:ext cx="7959300" cy="3828450"/>
        </p:xfrm>
        <a:graphic>
          <a:graphicData uri="http://schemas.openxmlformats.org/drawingml/2006/table">
            <a:tbl>
              <a:tblPr>
                <a:noFill/>
                <a:tableStyleId>{B4583E0C-32E6-4737-A17D-628EB295E6E2}</a:tableStyleId>
              </a:tblPr>
              <a:tblGrid>
                <a:gridCol w="758550"/>
                <a:gridCol w="1729650"/>
                <a:gridCol w="3700975"/>
                <a:gridCol w="1045000"/>
                <a:gridCol w="725125"/>
              </a:tblGrid>
              <a:tr h="47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Ps are addressed through the project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113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Depth of Knowledge Requirement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about supervised learning and classification algorithms, design, backend (Machine learning), (K5, K6).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CO1 CO4 CO5 CO8 CO10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PO2 PO6 PO8 PO11 PO1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73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Range of Conflicting Requirement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Conflicting requirement: lots of sensor data we need for our research proposal may not be close to validation points.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CO1 CO2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PO2 PO3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114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P3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Depth of Analysis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Required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Depth of analysis of requirements is needed to ensure system performance.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CO1 CO4 CO5 CO8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PO2 PO6 PO8 PO11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917650" y="340451"/>
            <a:ext cx="64626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CEP Mapping Cont….</a:t>
            </a:r>
            <a:endParaRPr u="sng"/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>
              <a:solidFill>
                <a:srgbClr val="202124"/>
              </a:solidFill>
            </a:endParaRPr>
          </a:p>
        </p:txBody>
      </p:sp>
      <p:graphicFrame>
        <p:nvGraphicFramePr>
          <p:cNvPr id="167" name="Google Shape;167;p22"/>
          <p:cNvGraphicFramePr/>
          <p:nvPr/>
        </p:nvGraphicFramePr>
        <p:xfrm>
          <a:off x="1614488" y="1378725"/>
          <a:ext cx="5915025" cy="3225800"/>
        </p:xfrm>
        <a:graphic>
          <a:graphicData uri="http://schemas.openxmlformats.org/drawingml/2006/table">
            <a:tbl>
              <a:tblPr>
                <a:noFill/>
                <a:tableStyleId>{B4583E0C-32E6-4737-A17D-628EB295E6E2}</a:tableStyleId>
              </a:tblPr>
              <a:tblGrid>
                <a:gridCol w="723900"/>
                <a:gridCol w="1409700"/>
                <a:gridCol w="2428875"/>
                <a:gridCol w="685800"/>
                <a:gridCol w="666750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P4</a:t>
                      </a:r>
                      <a:endParaRPr sz="15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Familiarity of Issues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prevent various difficulties to handle smartphone disutility, accelerometer and gyroscope inefficacy, and error in the result of the classifier.</a:t>
                      </a:r>
                      <a:endParaRPr sz="15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CO9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PO12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P7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Interdependence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involves a number of interdependent subsystems (components) like smartphones, monitoring systems.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CO8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PO11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772300" y="291997"/>
            <a:ext cx="6462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CEP Mapping Cont...</a:t>
            </a:r>
            <a:endParaRPr u="sng"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914400" y="819150"/>
            <a:ext cx="631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How A’s are addressed through the research paper:</a:t>
            </a:r>
            <a:endParaRPr sz="15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1433513" y="1591800"/>
          <a:ext cx="6276975" cy="2567940"/>
        </p:xfrm>
        <a:graphic>
          <a:graphicData uri="http://schemas.openxmlformats.org/drawingml/2006/table">
            <a:tbl>
              <a:tblPr>
                <a:noFill/>
                <a:tableStyleId>{B4583E0C-32E6-4737-A17D-628EB295E6E2}</a:tableStyleId>
              </a:tblPr>
              <a:tblGrid>
                <a:gridCol w="457200"/>
                <a:gridCol w="1609725"/>
                <a:gridCol w="4210050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</a:t>
                      </a:r>
                      <a:endParaRPr sz="15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As are addressed through the research paper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Range Of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Resources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research paper requires the use of diverse resources including users and monitoring using the motion sensor data of activities of elder people.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A2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Level of </a:t>
                      </a:r>
                      <a:endParaRPr sz="15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Interaction</a:t>
                      </a:r>
                      <a:endParaRPr sz="15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Human activity recognition requires much more accuracy to our proposed system.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180" name="Google Shape;180;p23"/>
          <p:cNvCxnSpPr/>
          <p:nvPr/>
        </p:nvCxnSpPr>
        <p:spPr>
          <a:xfrm>
            <a:off x="3500450" y="1809750"/>
            <a:ext cx="0" cy="236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flipH="1">
            <a:off x="1882841" y="1733550"/>
            <a:ext cx="8400" cy="243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837200" y="227097"/>
            <a:ext cx="6462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CEP Mapping Cont...</a:t>
            </a:r>
            <a:endParaRPr u="sng"/>
          </a:p>
        </p:txBody>
      </p:sp>
      <p:sp>
        <p:nvSpPr>
          <p:cNvPr id="187" name="Google Shape;187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188" name="Google Shape;188;p24"/>
          <p:cNvGraphicFramePr/>
          <p:nvPr/>
        </p:nvGraphicFramePr>
        <p:xfrm>
          <a:off x="1433500" y="1312950"/>
          <a:ext cx="6276975" cy="2829560"/>
        </p:xfrm>
        <a:graphic>
          <a:graphicData uri="http://schemas.openxmlformats.org/drawingml/2006/table">
            <a:tbl>
              <a:tblPr>
                <a:noFill/>
                <a:tableStyleId>{B4583E0C-32E6-4737-A17D-628EB295E6E2}</a:tableStyleId>
              </a:tblPr>
              <a:tblGrid>
                <a:gridCol w="457200"/>
                <a:gridCol w="1609725"/>
                <a:gridCol w="4210050"/>
              </a:tblGrid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A3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Innovation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paper needs to be updated with innovative and creative ideas to improve the performance of sensor data.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A4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Familiarity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prevent various difficulties to handle smartphone disutility, accelerometer and gyroscope inefficacy and error in the result of classifier and also apply them into any future work.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893700" y="459124"/>
            <a:ext cx="7628100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Context</a:t>
            </a:r>
            <a:endParaRPr u="sng"/>
          </a:p>
        </p:txBody>
      </p:sp>
      <p:sp>
        <p:nvSpPr>
          <p:cNvPr id="96" name="Google Shape;96;p13"/>
          <p:cNvSpPr txBox="1"/>
          <p:nvPr/>
        </p:nvSpPr>
        <p:spPr>
          <a:xfrm>
            <a:off x="893700" y="1393450"/>
            <a:ext cx="4950300" cy="3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Social/Ethical Issue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Environmental/Sustainability Issue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Study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Schedule 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CEP Mapping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844625" y="234969"/>
            <a:ext cx="64626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Motivation</a:t>
            </a:r>
            <a:endParaRPr u="sng"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22000" y="959825"/>
            <a:ext cx="45714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Wide range of HAR applications.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Remote monitoring of daily activities.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Potentially assist to manage and reduce the chance of many diseases.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State of fitness, thereby depicting the standard of people’s life.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Effective monitoring and recognition of physical activities.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 less time and effective.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300" y="234975"/>
            <a:ext cx="3762099" cy="2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600" y="2879650"/>
            <a:ext cx="3421801" cy="167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917650" y="3404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Social/Ethical Issues</a:t>
            </a:r>
            <a:endParaRPr u="sng"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738400" y="1816125"/>
            <a:ext cx="4543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 one can commit any illegal activities.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Personal privacy shall be protected.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 is not transmitted or shared without user authority.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Integrity of data will be ensured.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75" y="1632937"/>
            <a:ext cx="2741275" cy="251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17650" y="340450"/>
            <a:ext cx="711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Environmental/Sustainability Issues</a:t>
            </a:r>
            <a:endParaRPr u="sng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705950" y="2150725"/>
            <a:ext cx="40647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Potential to accelerate environmental degradation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Saves energy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limited hardwares is required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00" y="1861563"/>
            <a:ext cx="2488651" cy="259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917650" y="3404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Background Study</a:t>
            </a:r>
            <a:endParaRPr u="sng"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551800" y="2415325"/>
            <a:ext cx="39105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Human Activity Recognition (HAR</a:t>
            </a: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Classifiers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25" y="340450"/>
            <a:ext cx="2322850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250" y="2658825"/>
            <a:ext cx="3004325" cy="20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917650" y="3404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Proposed Solution</a:t>
            </a:r>
            <a:endParaRPr u="sng"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200149"/>
            <a:ext cx="58769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76223" y="4273993"/>
            <a:ext cx="577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Figure-1: Basic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Visualization of the Proposed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917650" y="3404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Proposed Solution Cont...</a:t>
            </a:r>
            <a:endParaRPr u="sng"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1729388"/>
            <a:ext cx="658177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76400" y="4324350"/>
            <a:ext cx="647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Figure-2: Sensor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lassification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Identification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801850" y="128150"/>
            <a:ext cx="6462600" cy="6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Time Schedule</a:t>
            </a:r>
            <a:endParaRPr sz="3000" u="sng"/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13" y="758450"/>
            <a:ext cx="7576765" cy="40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503</Words>
  <Application>Microsoft Office PowerPoint</Application>
  <PresentationFormat>On-screen Show (16:9)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Raleway</vt:lpstr>
      <vt:lpstr>Lato</vt:lpstr>
      <vt:lpstr>Antonio template</vt:lpstr>
      <vt:lpstr>Elderly People Remote Monitoring with Human Activity Recognition (HAR) Based on Smartphone Data</vt:lpstr>
      <vt:lpstr>Context</vt:lpstr>
      <vt:lpstr>Motivation</vt:lpstr>
      <vt:lpstr>Social/Ethical Issues</vt:lpstr>
      <vt:lpstr>Environmental/Sustainability Issues</vt:lpstr>
      <vt:lpstr>Background Study</vt:lpstr>
      <vt:lpstr>Proposed Solution</vt:lpstr>
      <vt:lpstr>Proposed Solution Cont...</vt:lpstr>
      <vt:lpstr>Time Schedule</vt:lpstr>
      <vt:lpstr>CEP Mapping</vt:lpstr>
      <vt:lpstr>CEP Mapping Cont….</vt:lpstr>
      <vt:lpstr>CEP Mapping Cont...</vt:lpstr>
      <vt:lpstr>CEP Mapping Cont...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Elderly People Remote Monitoring with Human Activity Recognition (HAR) Based on Smartphone Data</dc:title>
  <cp:lastModifiedBy>Asus</cp:lastModifiedBy>
  <cp:revision>3</cp:revision>
  <dcterms:modified xsi:type="dcterms:W3CDTF">2021-12-05T05:07:38Z</dcterms:modified>
</cp:coreProperties>
</file>