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494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76015" y="2877159"/>
            <a:ext cx="656631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152A0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015" y="4251505"/>
            <a:ext cx="656631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152A00"/>
                </a:solidFill>
              </a:defRPr>
            </a:lvl1pPr>
            <a:lvl2pPr algn="l">
              <a:defRPr>
                <a:solidFill>
                  <a:srgbClr val="152A00"/>
                </a:solidFill>
              </a:defRPr>
            </a:lvl2pPr>
            <a:lvl3pPr algn="l">
              <a:defRPr>
                <a:solidFill>
                  <a:srgbClr val="152A00"/>
                </a:solidFill>
              </a:defRPr>
            </a:lvl3pPr>
            <a:lvl4pPr algn="l">
              <a:defRPr>
                <a:solidFill>
                  <a:srgbClr val="152A00"/>
                </a:solidFill>
              </a:defRPr>
            </a:lvl4pPr>
            <a:lvl5pPr algn="l">
              <a:defRPr>
                <a:solidFill>
                  <a:srgbClr val="152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4E0233"/>
                </a:solidFill>
              </a:defRPr>
            </a:lvl1pPr>
            <a:lvl2pPr>
              <a:defRPr>
                <a:solidFill>
                  <a:srgbClr val="4E0233"/>
                </a:solidFill>
              </a:defRPr>
            </a:lvl2pPr>
            <a:lvl3pPr>
              <a:defRPr>
                <a:solidFill>
                  <a:srgbClr val="4E0233"/>
                </a:solidFill>
              </a:defRPr>
            </a:lvl3pPr>
            <a:lvl4pPr>
              <a:defRPr>
                <a:solidFill>
                  <a:srgbClr val="4E0233"/>
                </a:solidFill>
              </a:defRPr>
            </a:lvl4pPr>
            <a:lvl5pPr>
              <a:defRPr>
                <a:solidFill>
                  <a:srgbClr val="4E02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52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152A00"/>
                </a:solidFill>
              </a:defRPr>
            </a:lvl1pPr>
            <a:lvl2pPr algn="ctr">
              <a:defRPr sz="2000">
                <a:solidFill>
                  <a:srgbClr val="152A00"/>
                </a:solidFill>
              </a:defRPr>
            </a:lvl2pPr>
            <a:lvl3pPr algn="ctr">
              <a:defRPr sz="1800">
                <a:solidFill>
                  <a:srgbClr val="152A00"/>
                </a:solidFill>
              </a:defRPr>
            </a:lvl3pPr>
            <a:lvl4pPr algn="ctr">
              <a:defRPr sz="1600">
                <a:solidFill>
                  <a:srgbClr val="152A00"/>
                </a:solidFill>
              </a:defRPr>
            </a:lvl4pPr>
            <a:lvl5pPr algn="ctr">
              <a:defRPr sz="1600">
                <a:solidFill>
                  <a:srgbClr val="152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52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152A00"/>
                </a:solidFill>
              </a:defRPr>
            </a:lvl1pPr>
            <a:lvl2pPr algn="ctr">
              <a:defRPr sz="2000">
                <a:solidFill>
                  <a:srgbClr val="152A00"/>
                </a:solidFill>
              </a:defRPr>
            </a:lvl2pPr>
            <a:lvl3pPr algn="ctr">
              <a:defRPr sz="1800">
                <a:solidFill>
                  <a:srgbClr val="152A00"/>
                </a:solidFill>
              </a:defRPr>
            </a:lvl3pPr>
            <a:lvl4pPr algn="ctr">
              <a:defRPr sz="1600">
                <a:solidFill>
                  <a:srgbClr val="152A00"/>
                </a:solidFill>
              </a:defRPr>
            </a:lvl4pPr>
            <a:lvl5pPr algn="ctr">
              <a:defRPr sz="1600">
                <a:solidFill>
                  <a:srgbClr val="152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2877160"/>
            <a:ext cx="7635250" cy="1527050"/>
          </a:xfrm>
        </p:spPr>
        <p:txBody>
          <a:bodyPr/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900" y="4251505"/>
            <a:ext cx="7024430" cy="610820"/>
          </a:xfrm>
        </p:spPr>
        <p:txBody>
          <a:bodyPr>
            <a:normAutofit/>
          </a:bodyPr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1"/>
            <a:ext cx="8246070" cy="916230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350110"/>
            <a:ext cx="6108200" cy="3511061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1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9" y="1960929"/>
            <a:ext cx="4040188" cy="479822"/>
          </a:xfrm>
        </p:spPr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2433326"/>
            <a:ext cx="4040188" cy="2276294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1960929"/>
            <a:ext cx="4041775" cy="479822"/>
          </a:xfrm>
        </p:spPr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2433326"/>
            <a:ext cx="4041775" cy="2276294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2020-02-02T17:34:25Z</dcterms:modified>
</cp:coreProperties>
</file>