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sldIdLst>
    <p:sldId id="259" r:id="rId5"/>
    <p:sldId id="265" r:id="rId6"/>
    <p:sldId id="266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3514E-0585-43DB-AD51-7FE5C05B9047}" v="27" dt="2023-09-30T02:25:5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Ogungbayi" userId="308ca5f77795048e" providerId="LiveId" clId="{6293514E-0585-43DB-AD51-7FE5C05B9047}"/>
    <pc:docChg chg="undo custSel addSld delSld modSld sldOrd">
      <pc:chgData name="JD Ogungbayi" userId="308ca5f77795048e" providerId="LiveId" clId="{6293514E-0585-43DB-AD51-7FE5C05B9047}" dt="2023-09-30T02:27:02.402" v="3517" actId="2890"/>
      <pc:docMkLst>
        <pc:docMk/>
      </pc:docMkLst>
      <pc:sldChg chg="addSp delSp modSp mod setBg setClrOvrMap delDesignElem">
        <pc:chgData name="JD Ogungbayi" userId="308ca5f77795048e" providerId="LiveId" clId="{6293514E-0585-43DB-AD51-7FE5C05B9047}" dt="2023-09-30T02:26:22.771" v="3509" actId="20577"/>
        <pc:sldMkLst>
          <pc:docMk/>
          <pc:sldMk cId="3094519419" sldId="259"/>
        </pc:sldMkLst>
        <pc:spChg chg="add del mod">
          <ac:chgData name="JD Ogungbayi" userId="308ca5f77795048e" providerId="LiveId" clId="{6293514E-0585-43DB-AD51-7FE5C05B9047}" dt="2023-09-29T18:34:46.018" v="39" actId="21"/>
          <ac:spMkLst>
            <pc:docMk/>
            <pc:sldMk cId="3094519419" sldId="259"/>
            <ac:spMk id="2" creationId="{2BD19324-FAE1-86DF-66A1-4822867D477F}"/>
          </ac:spMkLst>
        </pc:spChg>
        <pc:spChg chg="add del mod">
          <ac:chgData name="JD Ogungbayi" userId="308ca5f77795048e" providerId="LiveId" clId="{6293514E-0585-43DB-AD51-7FE5C05B9047}" dt="2023-09-29T18:33:56.977" v="10" actId="22"/>
          <ac:spMkLst>
            <pc:docMk/>
            <pc:sldMk cId="3094519419" sldId="259"/>
            <ac:spMk id="4" creationId="{88345148-8A41-1D33-00CE-C5197259C56D}"/>
          </ac:spMkLst>
        </pc:spChg>
        <pc:spChg chg="add mod">
          <ac:chgData name="JD Ogungbayi" userId="308ca5f77795048e" providerId="LiveId" clId="{6293514E-0585-43DB-AD51-7FE5C05B9047}" dt="2023-09-29T18:41:37.961" v="177" actId="255"/>
          <ac:spMkLst>
            <pc:docMk/>
            <pc:sldMk cId="3094519419" sldId="259"/>
            <ac:spMk id="5" creationId="{DD6EE961-9360-1379-8BDC-AC28B52E6C3C}"/>
          </ac:spMkLst>
        </pc:spChg>
        <pc:spChg chg="add mod">
          <ac:chgData name="JD Ogungbayi" userId="308ca5f77795048e" providerId="LiveId" clId="{6293514E-0585-43DB-AD51-7FE5C05B9047}" dt="2023-09-30T02:26:22.771" v="3509" actId="20577"/>
          <ac:spMkLst>
            <pc:docMk/>
            <pc:sldMk cId="3094519419" sldId="259"/>
            <ac:spMk id="6" creationId="{4B233177-2067-FC61-4023-2A713D4FA1A3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22" creationId="{9179DE42-5613-4B35-A1E6-6CCBAA13C743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27" creationId="{66D61E08-70C3-48D8-BEA0-787111DC30DA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28" creationId="{52FB45E9-914E-4471-AC87-E475CD51767D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29" creationId="{FC55298F-0AE5-478E-AD2B-03C2614C5833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30" creationId="{C310626D-5743-49D4-8F7D-88C4F8F05774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31" creationId="{C180E4EA-0B63-4779-A895-7E90E71088F3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32" creationId="{3C195FC1-B568-4C72-9902-34CB35DDD7A1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33" creationId="{CEE01D9D-3DE8-4EED-B0D3-8F3C79CC7673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34" creationId="{EF2BDF77-362C-43F0-8CBB-A969EC2AE0C4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35" creationId="{89AF5CE9-607F-43F4-8983-DCD6DA4051FD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36" creationId="{4BE96B01-3929-432D-B8C2-ADBCB74C2EF4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37" creationId="{6EEA2DBD-9E1E-4521-8C01-F32AD18A89E3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38" creationId="{2A6FCDE6-CDE2-4C51-B18E-A95CFB679714}"/>
          </ac:spMkLst>
        </pc:spChg>
        <pc:spChg chg="add del">
          <ac:chgData name="JD Ogungbayi" userId="308ca5f77795048e" providerId="LiveId" clId="{6293514E-0585-43DB-AD51-7FE5C05B9047}" dt="2023-09-29T18:38:27.733" v="105" actId="26606"/>
          <ac:spMkLst>
            <pc:docMk/>
            <pc:sldMk cId="3094519419" sldId="259"/>
            <ac:spMk id="39" creationId="{15BBD2C1-BA9B-46A9-A27A-33498B169272}"/>
          </ac:spMkLst>
        </pc:spChg>
        <pc:spChg chg="add del">
          <ac:chgData name="JD Ogungbayi" userId="308ca5f77795048e" providerId="LiveId" clId="{6293514E-0585-43DB-AD51-7FE5C05B9047}" dt="2023-09-29T18:39:02.909" v="113" actId="26606"/>
          <ac:spMkLst>
            <pc:docMk/>
            <pc:sldMk cId="3094519419" sldId="259"/>
            <ac:spMk id="40" creationId="{9D2E8756-2465-473A-BA2A-2DB1D6224745}"/>
          </ac:spMkLst>
        </pc:spChg>
        <pc:spChg chg="add mod">
          <ac:chgData name="JD Ogungbayi" userId="308ca5f77795048e" providerId="LiveId" clId="{6293514E-0585-43DB-AD51-7FE5C05B9047}" dt="2023-09-29T18:41:21.908" v="175" actId="26606"/>
          <ac:spMkLst>
            <pc:docMk/>
            <pc:sldMk cId="3094519419" sldId="259"/>
            <ac:spMk id="42" creationId="{4B762DE4-2A90-C0BE-6101-89045E0172B6}"/>
          </ac:spMkLst>
        </pc:spChg>
        <pc:spChg chg="add del">
          <ac:chgData name="JD Ogungbayi" userId="308ca5f77795048e" providerId="LiveId" clId="{6293514E-0585-43DB-AD51-7FE5C05B9047}" dt="2023-09-29T21:31:51.600" v="3101"/>
          <ac:spMkLst>
            <pc:docMk/>
            <pc:sldMk cId="3094519419" sldId="259"/>
            <ac:spMk id="59" creationId="{3BCB5F6A-9EB0-40B0-9D13-3023E9A20508}"/>
          </ac:spMkLst>
        </pc:spChg>
        <pc:grpChg chg="add del">
          <ac:chgData name="JD Ogungbayi" userId="308ca5f77795048e" providerId="LiveId" clId="{6293514E-0585-43DB-AD51-7FE5C05B9047}" dt="2023-09-29T18:39:02.909" v="113" actId="26606"/>
          <ac:grpSpMkLst>
            <pc:docMk/>
            <pc:sldMk cId="3094519419" sldId="259"/>
            <ac:grpSpMk id="10" creationId="{76582886-877C-4AEC-A77F-8055EB9A0CF9}"/>
          </ac:grpSpMkLst>
        </pc:grpChg>
        <pc:grpChg chg="add del">
          <ac:chgData name="JD Ogungbayi" userId="308ca5f77795048e" providerId="LiveId" clId="{6293514E-0585-43DB-AD51-7FE5C05B9047}" dt="2023-09-29T18:38:19.511" v="103" actId="26606"/>
          <ac:grpSpMkLst>
            <pc:docMk/>
            <pc:sldMk cId="3094519419" sldId="259"/>
            <ac:grpSpMk id="11" creationId="{88C9B83F-64CD-41C1-925F-A08801FFD0BD}"/>
          </ac:grpSpMkLst>
        </pc:grpChg>
        <pc:grpChg chg="add del">
          <ac:chgData name="JD Ogungbayi" userId="308ca5f77795048e" providerId="LiveId" clId="{6293514E-0585-43DB-AD51-7FE5C05B9047}" dt="2023-09-29T18:38:27.733" v="105" actId="26606"/>
          <ac:grpSpMkLst>
            <pc:docMk/>
            <pc:sldMk cId="3094519419" sldId="259"/>
            <ac:grpSpMk id="24" creationId="{A5AFB369-4673-4727-A7CD-D86AFE0AE069}"/>
          </ac:grpSpMkLst>
        </pc:grpChg>
        <pc:grpChg chg="add del">
          <ac:chgData name="JD Ogungbayi" userId="308ca5f77795048e" providerId="LiveId" clId="{6293514E-0585-43DB-AD51-7FE5C05B9047}" dt="2023-09-29T18:38:37.151" v="107" actId="26606"/>
          <ac:grpSpMkLst>
            <pc:docMk/>
            <pc:sldMk cId="3094519419" sldId="259"/>
            <ac:grpSpMk id="43" creationId="{88C9B83F-64CD-41C1-925F-A08801FFD0BD}"/>
          </ac:grpSpMkLst>
        </pc:grpChg>
        <pc:grpChg chg="add del">
          <ac:chgData name="JD Ogungbayi" userId="308ca5f77795048e" providerId="LiveId" clId="{6293514E-0585-43DB-AD51-7FE5C05B9047}" dt="2023-09-29T21:31:51.600" v="3101"/>
          <ac:grpSpMkLst>
            <pc:docMk/>
            <pc:sldMk cId="3094519419" sldId="259"/>
            <ac:grpSpMk id="47" creationId="{10BE40E3-5550-4CDD-B4FD-387C33EBF157}"/>
          </ac:grpSpMkLst>
        </pc:grpChg>
        <pc:picChg chg="add del">
          <ac:chgData name="JD Ogungbayi" userId="308ca5f77795048e" providerId="LiveId" clId="{6293514E-0585-43DB-AD51-7FE5C05B9047}" dt="2023-09-29T18:38:19.511" v="103" actId="26606"/>
          <ac:picMkLst>
            <pc:docMk/>
            <pc:sldMk cId="3094519419" sldId="259"/>
            <ac:picMk id="7" creationId="{37C5405F-2E54-3207-7776-E29D969C8DED}"/>
          </ac:picMkLst>
        </pc:picChg>
        <pc:picChg chg="add mod">
          <ac:chgData name="JD Ogungbayi" userId="308ca5f77795048e" providerId="LiveId" clId="{6293514E-0585-43DB-AD51-7FE5C05B9047}" dt="2023-09-29T18:41:21.908" v="175" actId="26606"/>
          <ac:picMkLst>
            <pc:docMk/>
            <pc:sldMk cId="3094519419" sldId="259"/>
            <ac:picMk id="9" creationId="{32C4C0A0-4AF5-DF33-EA0B-D08B5360259A}"/>
          </ac:picMkLst>
        </pc:picChg>
        <pc:picChg chg="add del">
          <ac:chgData name="JD Ogungbayi" userId="308ca5f77795048e" providerId="LiveId" clId="{6293514E-0585-43DB-AD51-7FE5C05B9047}" dt="2023-09-29T18:38:27.733" v="105" actId="26606"/>
          <ac:picMkLst>
            <pc:docMk/>
            <pc:sldMk cId="3094519419" sldId="259"/>
            <ac:picMk id="41" creationId="{581D2925-4DE7-4101-D9C7-92BD47D43078}"/>
          </ac:picMkLst>
        </pc:picChg>
        <pc:picChg chg="add del">
          <ac:chgData name="JD Ogungbayi" userId="308ca5f77795048e" providerId="LiveId" clId="{6293514E-0585-43DB-AD51-7FE5C05B9047}" dt="2023-09-29T18:38:37.151" v="107" actId="26606"/>
          <ac:picMkLst>
            <pc:docMk/>
            <pc:sldMk cId="3094519419" sldId="259"/>
            <ac:picMk id="45" creationId="{37C5405F-2E54-3207-7776-E29D969C8DED}"/>
          </ac:picMkLst>
        </pc:picChg>
        <pc:cxnChg chg="add del">
          <ac:chgData name="JD Ogungbayi" userId="308ca5f77795048e" providerId="LiveId" clId="{6293514E-0585-43DB-AD51-7FE5C05B9047}" dt="2023-09-29T18:38:27.733" v="105" actId="26606"/>
          <ac:cxnSpMkLst>
            <pc:docMk/>
            <pc:sldMk cId="3094519419" sldId="259"/>
            <ac:cxnSpMk id="23" creationId="{A57C1A16-B8AB-4D99-A195-A38F556A6486}"/>
          </ac:cxnSpMkLst>
        </pc:cxnChg>
        <pc:cxnChg chg="add del">
          <ac:chgData name="JD Ogungbayi" userId="308ca5f77795048e" providerId="LiveId" clId="{6293514E-0585-43DB-AD51-7FE5C05B9047}" dt="2023-09-29T18:38:27.733" v="105" actId="26606"/>
          <ac:cxnSpMkLst>
            <pc:docMk/>
            <pc:sldMk cId="3094519419" sldId="259"/>
            <ac:cxnSpMk id="25" creationId="{F8A9B20B-D1DD-4573-B5EC-558029519236}"/>
          </ac:cxnSpMkLst>
        </pc:cxnChg>
        <pc:cxnChg chg="add del">
          <ac:chgData name="JD Ogungbayi" userId="308ca5f77795048e" providerId="LiveId" clId="{6293514E-0585-43DB-AD51-7FE5C05B9047}" dt="2023-09-29T18:39:02.909" v="113" actId="26606"/>
          <ac:cxnSpMkLst>
            <pc:docMk/>
            <pc:sldMk cId="3094519419" sldId="259"/>
            <ac:cxnSpMk id="26" creationId="{4AE4806D-B8F9-4679-A68A-9BD21C01A301}"/>
          </ac:cxnSpMkLst>
        </pc:cxnChg>
        <pc:cxnChg chg="add del">
          <ac:chgData name="JD Ogungbayi" userId="308ca5f77795048e" providerId="LiveId" clId="{6293514E-0585-43DB-AD51-7FE5C05B9047}" dt="2023-09-29T18:39:02.909" v="113" actId="26606"/>
          <ac:cxnSpMkLst>
            <pc:docMk/>
            <pc:sldMk cId="3094519419" sldId="259"/>
            <ac:cxnSpMk id="55" creationId="{EB898B32-3891-4C3A-8F58-C5969D2E9033}"/>
          </ac:cxnSpMkLst>
        </pc:cxnChg>
      </pc:sldChg>
      <pc:sldChg chg="new del">
        <pc:chgData name="JD Ogungbayi" userId="308ca5f77795048e" providerId="LiveId" clId="{6293514E-0585-43DB-AD51-7FE5C05B9047}" dt="2023-09-29T21:25:25.553" v="2727" actId="2696"/>
        <pc:sldMkLst>
          <pc:docMk/>
          <pc:sldMk cId="290613067" sldId="260"/>
        </pc:sldMkLst>
      </pc:sldChg>
      <pc:sldChg chg="add del">
        <pc:chgData name="JD Ogungbayi" userId="308ca5f77795048e" providerId="LiveId" clId="{6293514E-0585-43DB-AD51-7FE5C05B9047}" dt="2023-09-30T02:24:43.703" v="3481"/>
        <pc:sldMkLst>
          <pc:docMk/>
          <pc:sldMk cId="940817110" sldId="260"/>
        </pc:sldMkLst>
      </pc:sldChg>
      <pc:sldChg chg="addSp delSp modSp new del mod modClrScheme chgLayout">
        <pc:chgData name="JD Ogungbayi" userId="308ca5f77795048e" providerId="LiveId" clId="{6293514E-0585-43DB-AD51-7FE5C05B9047}" dt="2023-09-30T02:24:38.149" v="3479" actId="47"/>
        <pc:sldMkLst>
          <pc:docMk/>
          <pc:sldMk cId="3881678454" sldId="260"/>
        </pc:sldMkLst>
        <pc:spChg chg="mod ord">
          <ac:chgData name="JD Ogungbayi" userId="308ca5f77795048e" providerId="LiveId" clId="{6293514E-0585-43DB-AD51-7FE5C05B9047}" dt="2023-09-29T21:31:51.600" v="3101"/>
          <ac:spMkLst>
            <pc:docMk/>
            <pc:sldMk cId="3881678454" sldId="260"/>
            <ac:spMk id="2" creationId="{ACAA2CF1-B8F6-EB29-0BE7-84DA9A1CDB60}"/>
          </ac:spMkLst>
        </pc:spChg>
        <pc:spChg chg="mod ord">
          <ac:chgData name="JD Ogungbayi" userId="308ca5f77795048e" providerId="LiveId" clId="{6293514E-0585-43DB-AD51-7FE5C05B9047}" dt="2023-09-29T22:02:18.821" v="3460" actId="20577"/>
          <ac:spMkLst>
            <pc:docMk/>
            <pc:sldMk cId="3881678454" sldId="260"/>
            <ac:spMk id="3" creationId="{997F9D37-1031-497C-4035-13BFDB2BC4DF}"/>
          </ac:spMkLst>
        </pc:spChg>
        <pc:spChg chg="add mod ord">
          <ac:chgData name="JD Ogungbayi" userId="308ca5f77795048e" providerId="LiveId" clId="{6293514E-0585-43DB-AD51-7FE5C05B9047}" dt="2023-09-29T21:31:51.600" v="3101"/>
          <ac:spMkLst>
            <pc:docMk/>
            <pc:sldMk cId="3881678454" sldId="260"/>
            <ac:spMk id="4" creationId="{03CCE223-8C5A-5529-2CF7-22BAD0FCA184}"/>
          </ac:spMkLst>
        </pc:spChg>
        <pc:spChg chg="add del mod ord">
          <ac:chgData name="JD Ogungbayi" userId="308ca5f77795048e" providerId="LiveId" clId="{6293514E-0585-43DB-AD51-7FE5C05B9047}" dt="2023-09-29T21:31:50.583" v="3099" actId="700"/>
          <ac:spMkLst>
            <pc:docMk/>
            <pc:sldMk cId="3881678454" sldId="260"/>
            <ac:spMk id="5" creationId="{F92F702F-2503-8F07-D9F5-00F3583C9C6D}"/>
          </ac:spMkLst>
        </pc:spChg>
        <pc:picChg chg="add del mod">
          <ac:chgData name="JD Ogungbayi" userId="308ca5f77795048e" providerId="LiveId" clId="{6293514E-0585-43DB-AD51-7FE5C05B9047}" dt="2023-09-29T21:32:08.655" v="3106" actId="21"/>
          <ac:picMkLst>
            <pc:docMk/>
            <pc:sldMk cId="3881678454" sldId="260"/>
            <ac:picMk id="6" creationId="{0319B9D6-2C46-3D61-0937-73EA39394DC3}"/>
          </ac:picMkLst>
        </pc:picChg>
      </pc:sldChg>
      <pc:sldChg chg="addSp delSp modSp del mod modTransition setBg modClrScheme addAnim chgLayout">
        <pc:chgData name="JD Ogungbayi" userId="308ca5f77795048e" providerId="LiveId" clId="{6293514E-0585-43DB-AD51-7FE5C05B9047}" dt="2023-09-29T21:25:18.954" v="2725" actId="2696"/>
        <pc:sldMkLst>
          <pc:docMk/>
          <pc:sldMk cId="4078797325" sldId="260"/>
        </pc:sldMkLst>
        <pc:spChg chg="add mod or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2" creationId="{FB1A1A15-663C-BBE4-3C22-BC5E7191218A}"/>
          </ac:spMkLst>
        </pc:spChg>
        <pc:spChg chg="add del mod">
          <ac:chgData name="JD Ogungbayi" userId="308ca5f77795048e" providerId="LiveId" clId="{6293514E-0585-43DB-AD51-7FE5C05B9047}" dt="2023-09-29T18:52:41.018" v="1292" actId="21"/>
          <ac:spMkLst>
            <pc:docMk/>
            <pc:sldMk cId="4078797325" sldId="260"/>
            <ac:spMk id="3" creationId="{0BC107E9-2A68-7B6E-AFCC-72DDAAD7A55C}"/>
          </ac:spMkLst>
        </pc:spChg>
        <pc:spChg chg="add del">
          <ac:chgData name="JD Ogungbayi" userId="308ca5f77795048e" providerId="LiveId" clId="{6293514E-0585-43DB-AD51-7FE5C05B9047}" dt="2023-09-29T18:52:56.897" v="1294" actId="26606"/>
          <ac:spMkLst>
            <pc:docMk/>
            <pc:sldMk cId="4078797325" sldId="260"/>
            <ac:spMk id="7" creationId="{3BCB5F6A-9EB0-40B0-9D13-3023E9A20508}"/>
          </ac:spMkLst>
        </pc:spChg>
        <pc:spChg chg="add del mod">
          <ac:chgData name="JD Ogungbayi" userId="308ca5f77795048e" providerId="LiveId" clId="{6293514E-0585-43DB-AD51-7FE5C05B9047}" dt="2023-09-29T18:52:44.474" v="1293" actId="21"/>
          <ac:spMkLst>
            <pc:docMk/>
            <pc:sldMk cId="4078797325" sldId="260"/>
            <ac:spMk id="8" creationId="{C914BFFB-8FC6-8485-CB36-56A67CC33D3B}"/>
          </ac:spMkLst>
        </pc:spChg>
        <pc:spChg chg="add del">
          <ac:chgData name="JD Ogungbayi" userId="308ca5f77795048e" providerId="LiveId" clId="{6293514E-0585-43DB-AD51-7FE5C05B9047}" dt="2023-09-29T18:49:48.029" v="961" actId="26606"/>
          <ac:spMkLst>
            <pc:docMk/>
            <pc:sldMk cId="4078797325" sldId="260"/>
            <ac:spMk id="9" creationId="{45B71F80-1F92-4074-84D9-16A062B215B3}"/>
          </ac:spMkLst>
        </pc:spChg>
        <pc:spChg chg="add del">
          <ac:chgData name="JD Ogungbayi" userId="308ca5f77795048e" providerId="LiveId" clId="{6293514E-0585-43DB-AD51-7FE5C05B9047}" dt="2023-09-29T18:49:48.029" v="961" actId="26606"/>
          <ac:spMkLst>
            <pc:docMk/>
            <pc:sldMk cId="4078797325" sldId="260"/>
            <ac:spMk id="11" creationId="{7209C9DA-6E0D-46D9-8275-C52222D8CCAC}"/>
          </ac:spMkLst>
        </pc:spChg>
        <pc:spChg chg="add del">
          <ac:chgData name="JD Ogungbayi" userId="308ca5f77795048e" providerId="LiveId" clId="{6293514E-0585-43DB-AD51-7FE5C05B9047}" dt="2023-09-29T18:49:48.029" v="961" actId="26606"/>
          <ac:spMkLst>
            <pc:docMk/>
            <pc:sldMk cId="4078797325" sldId="260"/>
            <ac:spMk id="13" creationId="{3EB57A4D-E0D0-46DA-B339-F24CA46FA70B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43" creationId="{66D61E08-70C3-48D8-BEA0-787111DC30DA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45" creationId="{FC55298F-0AE5-478E-AD2B-03C2614C5833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47" creationId="{C180E4EA-0B63-4779-A895-7E90E71088F3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49" creationId="{CEE01D9D-3DE8-4EED-B0D3-8F3C79CC7673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51" creationId="{89AF5CE9-607F-43F4-8983-DCD6DA4051FD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53" creationId="{6EEA2DBD-9E1E-4521-8C01-F32AD18A89E3}"/>
          </ac:spMkLst>
        </pc:spChg>
        <pc:spChg chg="add">
          <ac:chgData name="JD Ogungbayi" userId="308ca5f77795048e" providerId="LiveId" clId="{6293514E-0585-43DB-AD51-7FE5C05B9047}" dt="2023-09-29T18:53:22.223" v="1298" actId="26606"/>
          <ac:spMkLst>
            <pc:docMk/>
            <pc:sldMk cId="4078797325" sldId="260"/>
            <ac:spMk id="55" creationId="{15BBD2C1-BA9B-46A9-A27A-33498B169272}"/>
          </ac:spMkLst>
        </pc:spChg>
        <pc:grpChg chg="add del">
          <ac:chgData name="JD Ogungbayi" userId="308ca5f77795048e" providerId="LiveId" clId="{6293514E-0585-43DB-AD51-7FE5C05B9047}" dt="2023-09-29T18:53:22.223" v="1298" actId="26606"/>
          <ac:grpSpMkLst>
            <pc:docMk/>
            <pc:sldMk cId="4078797325" sldId="260"/>
            <ac:grpSpMk id="12" creationId="{88C9B83F-64CD-41C1-925F-A08801FFD0BD}"/>
          </ac:grpSpMkLst>
        </pc:grpChg>
        <pc:grpChg chg="add">
          <ac:chgData name="JD Ogungbayi" userId="308ca5f77795048e" providerId="LiveId" clId="{6293514E-0585-43DB-AD51-7FE5C05B9047}" dt="2023-09-29T18:53:22.223" v="1298" actId="26606"/>
          <ac:grpSpMkLst>
            <pc:docMk/>
            <pc:sldMk cId="4078797325" sldId="260"/>
            <ac:grpSpMk id="27" creationId="{A5AFB369-4673-4727-A7CD-D86AFE0AE069}"/>
          </ac:grpSpMkLst>
        </pc:grpChg>
        <pc:graphicFrameChg chg="add del">
          <ac:chgData name="JD Ogungbayi" userId="308ca5f77795048e" providerId="LiveId" clId="{6293514E-0585-43DB-AD51-7FE5C05B9047}" dt="2023-09-29T18:49:48.029" v="961" actId="26606"/>
          <ac:graphicFrameMkLst>
            <pc:docMk/>
            <pc:sldMk cId="4078797325" sldId="260"/>
            <ac:graphicFrameMk id="5" creationId="{8CEB856F-2455-1D7B-D726-62E1F03825A1}"/>
          </ac:graphicFrameMkLst>
        </pc:graphicFrameChg>
        <pc:picChg chg="add mod">
          <ac:chgData name="JD Ogungbayi" userId="308ca5f77795048e" providerId="LiveId" clId="{6293514E-0585-43DB-AD51-7FE5C05B9047}" dt="2023-09-29T18:53:22.223" v="1298" actId="26606"/>
          <ac:picMkLst>
            <pc:docMk/>
            <pc:sldMk cId="4078797325" sldId="260"/>
            <ac:picMk id="6" creationId="{961AF7A8-2B3D-004A-B55C-5700FF651F5A}"/>
          </ac:picMkLst>
        </pc:picChg>
        <pc:cxnChg chg="add">
          <ac:chgData name="JD Ogungbayi" userId="308ca5f77795048e" providerId="LiveId" clId="{6293514E-0585-43DB-AD51-7FE5C05B9047}" dt="2023-09-29T18:53:22.223" v="1298" actId="26606"/>
          <ac:cxnSpMkLst>
            <pc:docMk/>
            <pc:sldMk cId="4078797325" sldId="260"/>
            <ac:cxnSpMk id="39" creationId="{A57C1A16-B8AB-4D99-A195-A38F556A6486}"/>
          </ac:cxnSpMkLst>
        </pc:cxnChg>
        <pc:cxnChg chg="add">
          <ac:chgData name="JD Ogungbayi" userId="308ca5f77795048e" providerId="LiveId" clId="{6293514E-0585-43DB-AD51-7FE5C05B9047}" dt="2023-09-29T18:53:22.223" v="1298" actId="26606"/>
          <ac:cxnSpMkLst>
            <pc:docMk/>
            <pc:sldMk cId="4078797325" sldId="260"/>
            <ac:cxnSpMk id="41" creationId="{F8A9B20B-D1DD-4573-B5EC-558029519236}"/>
          </ac:cxnSpMkLst>
        </pc:cxnChg>
      </pc:sldChg>
      <pc:sldChg chg="addSp delSp modSp new mod setBg modClrScheme setClrOvrMap delDesignElem chgLayout">
        <pc:chgData name="JD Ogungbayi" userId="308ca5f77795048e" providerId="LiveId" clId="{6293514E-0585-43DB-AD51-7FE5C05B9047}" dt="2023-09-29T22:02:51.437" v="3473" actId="700"/>
        <pc:sldMkLst>
          <pc:docMk/>
          <pc:sldMk cId="292413855" sldId="261"/>
        </pc:sldMkLst>
        <pc:spChg chg="del mod ord">
          <ac:chgData name="JD Ogungbayi" userId="308ca5f77795048e" providerId="LiveId" clId="{6293514E-0585-43DB-AD51-7FE5C05B9047}" dt="2023-09-29T22:02:43.820" v="3471" actId="21"/>
          <ac:spMkLst>
            <pc:docMk/>
            <pc:sldMk cId="292413855" sldId="261"/>
            <ac:spMk id="2" creationId="{A4C5B0FA-D7A6-F763-BD9C-42C0807DA15A}"/>
          </ac:spMkLst>
        </pc:spChg>
        <pc:spChg chg="del mod ord">
          <ac:chgData name="JD Ogungbayi" userId="308ca5f77795048e" providerId="LiveId" clId="{6293514E-0585-43DB-AD51-7FE5C05B9047}" dt="2023-09-29T21:28:53.332" v="3044" actId="700"/>
          <ac:spMkLst>
            <pc:docMk/>
            <pc:sldMk cId="292413855" sldId="261"/>
            <ac:spMk id="3" creationId="{D7F26643-10BF-5DF8-5244-CBCF5520F993}"/>
          </ac:spMkLst>
        </pc:spChg>
        <pc:spChg chg="del mod">
          <ac:chgData name="JD Ogungbayi" userId="308ca5f77795048e" providerId="LiveId" clId="{6293514E-0585-43DB-AD51-7FE5C05B9047}" dt="2023-09-29T21:28:53.332" v="3044" actId="700"/>
          <ac:spMkLst>
            <pc:docMk/>
            <pc:sldMk cId="292413855" sldId="261"/>
            <ac:spMk id="4" creationId="{4A428053-EC90-3EB1-5544-E72314B288A2}"/>
          </ac:spMkLst>
        </pc:spChg>
        <pc:spChg chg="add mod ord">
          <ac:chgData name="JD Ogungbayi" userId="308ca5f77795048e" providerId="LiveId" clId="{6293514E-0585-43DB-AD51-7FE5C05B9047}" dt="2023-09-29T22:02:51.437" v="3473" actId="700"/>
          <ac:spMkLst>
            <pc:docMk/>
            <pc:sldMk cId="292413855" sldId="261"/>
            <ac:spMk id="5" creationId="{7B5851AA-5FCD-08AC-5FF0-AF1F17EF5156}"/>
          </ac:spMkLst>
        </pc:spChg>
        <pc:spChg chg="add del mod">
          <ac:chgData name="JD Ogungbayi" userId="308ca5f77795048e" providerId="LiveId" clId="{6293514E-0585-43DB-AD51-7FE5C05B9047}" dt="2023-09-29T22:02:46.618" v="3472" actId="21"/>
          <ac:spMkLst>
            <pc:docMk/>
            <pc:sldMk cId="292413855" sldId="261"/>
            <ac:spMk id="6" creationId="{DC445F8A-07FB-BD88-86C4-6EFC29A74E87}"/>
          </ac:spMkLst>
        </pc:spChg>
        <pc:spChg chg="add del">
          <ac:chgData name="JD Ogungbayi" userId="308ca5f77795048e" providerId="LiveId" clId="{6293514E-0585-43DB-AD51-7FE5C05B9047}" dt="2023-09-29T21:32:35.451" v="3108" actId="26606"/>
          <ac:spMkLst>
            <pc:docMk/>
            <pc:sldMk cId="292413855" sldId="261"/>
            <ac:spMk id="10" creationId="{D94A7024-D948-494D-8920-BBA2DA07D15B}"/>
          </ac:spMkLst>
        </pc:spChg>
        <pc:spChg chg="add del">
          <ac:chgData name="JD Ogungbayi" userId="308ca5f77795048e" providerId="LiveId" clId="{6293514E-0585-43DB-AD51-7FE5C05B9047}" dt="2023-09-29T22:02:51.437" v="3473" actId="700"/>
          <ac:spMkLst>
            <pc:docMk/>
            <pc:sldMk cId="292413855" sldId="261"/>
            <ac:spMk id="12" creationId="{62423CA5-E2E1-4789-B759-9906C1C94063}"/>
          </ac:spMkLst>
        </pc:spChg>
        <pc:spChg chg="add del">
          <ac:chgData name="JD Ogungbayi" userId="308ca5f77795048e" providerId="LiveId" clId="{6293514E-0585-43DB-AD51-7FE5C05B9047}" dt="2023-09-29T22:02:51.437" v="3473" actId="700"/>
          <ac:spMkLst>
            <pc:docMk/>
            <pc:sldMk cId="292413855" sldId="261"/>
            <ac:spMk id="13" creationId="{9F4444CE-BC8D-4D61-B303-4C05614E62AB}"/>
          </ac:spMkLst>
        </pc:spChg>
        <pc:spChg chg="add del">
          <ac:chgData name="JD Ogungbayi" userId="308ca5f77795048e" providerId="LiveId" clId="{6293514E-0585-43DB-AD51-7FE5C05B9047}" dt="2023-09-29T22:02:51.437" v="3473" actId="700"/>
          <ac:spMkLst>
            <pc:docMk/>
            <pc:sldMk cId="292413855" sldId="261"/>
            <ac:spMk id="14" creationId="{73772B81-181F-48B7-8826-4D9686D15DF5}"/>
          </ac:spMkLst>
        </pc:spChg>
        <pc:spChg chg="add del">
          <ac:chgData name="JD Ogungbayi" userId="308ca5f77795048e" providerId="LiveId" clId="{6293514E-0585-43DB-AD51-7FE5C05B9047}" dt="2023-09-29T22:02:51.437" v="3473" actId="700"/>
          <ac:spMkLst>
            <pc:docMk/>
            <pc:sldMk cId="292413855" sldId="261"/>
            <ac:spMk id="16" creationId="{B2205F6E-03C6-4E92-877C-E2482F6599AA}"/>
          </ac:spMkLst>
        </pc:spChg>
        <pc:picChg chg="add del mod ord">
          <ac:chgData name="JD Ogungbayi" userId="308ca5f77795048e" providerId="LiveId" clId="{6293514E-0585-43DB-AD51-7FE5C05B9047}" dt="2023-09-29T22:02:36.446" v="3461" actId="21"/>
          <ac:picMkLst>
            <pc:docMk/>
            <pc:sldMk cId="292413855" sldId="261"/>
            <ac:picMk id="3" creationId="{CF35EBF9-93CE-E245-DB71-4013F3A5E884}"/>
          </ac:picMkLst>
        </pc:picChg>
      </pc:sldChg>
      <pc:sldChg chg="addSp delSp modSp del mod modClrScheme chgLayout">
        <pc:chgData name="JD Ogungbayi" userId="308ca5f77795048e" providerId="LiveId" clId="{6293514E-0585-43DB-AD51-7FE5C05B9047}" dt="2023-09-29T21:22:16.601" v="2582" actId="2696"/>
        <pc:sldMkLst>
          <pc:docMk/>
          <pc:sldMk cId="2126821525" sldId="261"/>
        </pc:sldMkLst>
        <pc:spChg chg="del mod ord">
          <ac:chgData name="JD Ogungbayi" userId="308ca5f77795048e" providerId="LiveId" clId="{6293514E-0585-43DB-AD51-7FE5C05B9047}" dt="2023-09-29T18:54:41.575" v="1299" actId="700"/>
          <ac:spMkLst>
            <pc:docMk/>
            <pc:sldMk cId="2126821525" sldId="261"/>
            <ac:spMk id="2" creationId="{5EC62A9C-8438-3FA1-625B-4FEB5D76F2AE}"/>
          </ac:spMkLst>
        </pc:spChg>
        <pc:spChg chg="del mod ord">
          <ac:chgData name="JD Ogungbayi" userId="308ca5f77795048e" providerId="LiveId" clId="{6293514E-0585-43DB-AD51-7FE5C05B9047}" dt="2023-09-29T18:54:41.575" v="1299" actId="700"/>
          <ac:spMkLst>
            <pc:docMk/>
            <pc:sldMk cId="2126821525" sldId="261"/>
            <ac:spMk id="3" creationId="{043142F2-BCA5-F133-1D6F-AA99BEBB7100}"/>
          </ac:spMkLst>
        </pc:spChg>
        <pc:spChg chg="del mod ord">
          <ac:chgData name="JD Ogungbayi" userId="308ca5f77795048e" providerId="LiveId" clId="{6293514E-0585-43DB-AD51-7FE5C05B9047}" dt="2023-09-29T18:54:41.575" v="1299" actId="700"/>
          <ac:spMkLst>
            <pc:docMk/>
            <pc:sldMk cId="2126821525" sldId="261"/>
            <ac:spMk id="4" creationId="{5C16341C-E66E-544E-3B6F-6D565DA2725C}"/>
          </ac:spMkLst>
        </pc:spChg>
        <pc:spChg chg="add mod ord">
          <ac:chgData name="JD Ogungbayi" userId="308ca5f77795048e" providerId="LiveId" clId="{6293514E-0585-43DB-AD51-7FE5C05B9047}" dt="2023-09-29T21:22:12.486" v="2581" actId="1076"/>
          <ac:spMkLst>
            <pc:docMk/>
            <pc:sldMk cId="2126821525" sldId="261"/>
            <ac:spMk id="5" creationId="{6C339922-951C-65E7-7412-08E76E3D2AAF}"/>
          </ac:spMkLst>
        </pc:spChg>
        <pc:spChg chg="add mod ord">
          <ac:chgData name="JD Ogungbayi" userId="308ca5f77795048e" providerId="LiveId" clId="{6293514E-0585-43DB-AD51-7FE5C05B9047}" dt="2023-09-29T21:22:05.684" v="2580" actId="20577"/>
          <ac:spMkLst>
            <pc:docMk/>
            <pc:sldMk cId="2126821525" sldId="261"/>
            <ac:spMk id="6" creationId="{1AA63DAA-37A0-A7E6-A98D-444E523B6690}"/>
          </ac:spMkLst>
        </pc:spChg>
        <pc:spChg chg="add mod ord">
          <ac:chgData name="JD Ogungbayi" userId="308ca5f77795048e" providerId="LiveId" clId="{6293514E-0585-43DB-AD51-7FE5C05B9047}" dt="2023-09-29T21:21:20.171" v="2552" actId="20577"/>
          <ac:spMkLst>
            <pc:docMk/>
            <pc:sldMk cId="2126821525" sldId="261"/>
            <ac:spMk id="7" creationId="{D4E783E8-7F75-F7C8-E635-765DBBFE7290}"/>
          </ac:spMkLst>
        </pc:spChg>
      </pc:sldChg>
      <pc:sldChg chg="addSp delSp modSp add mod ord">
        <pc:chgData name="JD Ogungbayi" userId="308ca5f77795048e" providerId="LiveId" clId="{6293514E-0585-43DB-AD51-7FE5C05B9047}" dt="2023-09-30T02:24:58.635" v="3485" actId="6549"/>
        <pc:sldMkLst>
          <pc:docMk/>
          <pc:sldMk cId="2382738478" sldId="262"/>
        </pc:sldMkLst>
        <pc:spChg chg="mod">
          <ac:chgData name="JD Ogungbayi" userId="308ca5f77795048e" providerId="LiveId" clId="{6293514E-0585-43DB-AD51-7FE5C05B9047}" dt="2023-09-30T02:24:58.635" v="3485" actId="6549"/>
          <ac:spMkLst>
            <pc:docMk/>
            <pc:sldMk cId="2382738478" sldId="262"/>
            <ac:spMk id="3" creationId="{997F9D37-1031-497C-4035-13BFDB2BC4DF}"/>
          </ac:spMkLst>
        </pc:spChg>
        <pc:spChg chg="del mod">
          <ac:chgData name="JD Ogungbayi" userId="308ca5f77795048e" providerId="LiveId" clId="{6293514E-0585-43DB-AD51-7FE5C05B9047}" dt="2023-09-30T02:24:24.709" v="3478" actId="478"/>
          <ac:spMkLst>
            <pc:docMk/>
            <pc:sldMk cId="2382738478" sldId="262"/>
            <ac:spMk id="4" creationId="{03CCE223-8C5A-5529-2CF7-22BAD0FCA184}"/>
          </ac:spMkLst>
        </pc:spChg>
        <pc:spChg chg="add mod">
          <ac:chgData name="JD Ogungbayi" userId="308ca5f77795048e" providerId="LiveId" clId="{6293514E-0585-43DB-AD51-7FE5C05B9047}" dt="2023-09-30T02:24:24.709" v="3478" actId="478"/>
          <ac:spMkLst>
            <pc:docMk/>
            <pc:sldMk cId="2382738478" sldId="262"/>
            <ac:spMk id="6" creationId="{875E4342-6CA9-B317-48B4-9CDA3789AFBD}"/>
          </ac:spMkLst>
        </pc:spChg>
      </pc:sldChg>
      <pc:sldChg chg="addSp delSp modSp del mod setBg modClrScheme chgLayout">
        <pc:chgData name="JD Ogungbayi" userId="308ca5f77795048e" providerId="LiveId" clId="{6293514E-0585-43DB-AD51-7FE5C05B9047}" dt="2023-09-29T21:24:41.812" v="2644" actId="2696"/>
        <pc:sldMkLst>
          <pc:docMk/>
          <pc:sldMk cId="3881993621" sldId="262"/>
        </pc:sldMkLst>
        <pc:spChg chg="del mod ord">
          <ac:chgData name="JD Ogungbayi" userId="308ca5f77795048e" providerId="LiveId" clId="{6293514E-0585-43DB-AD51-7FE5C05B9047}" dt="2023-09-29T21:15:10.935" v="2030" actId="700"/>
          <ac:spMkLst>
            <pc:docMk/>
            <pc:sldMk cId="3881993621" sldId="262"/>
            <ac:spMk id="2" creationId="{E8A170CA-3454-0C4F-1257-F6ACAD87A1D5}"/>
          </ac:spMkLst>
        </pc:spChg>
        <pc:spChg chg="del mod ord">
          <ac:chgData name="JD Ogungbayi" userId="308ca5f77795048e" providerId="LiveId" clId="{6293514E-0585-43DB-AD51-7FE5C05B9047}" dt="2023-09-29T21:15:10.935" v="2030" actId="700"/>
          <ac:spMkLst>
            <pc:docMk/>
            <pc:sldMk cId="3881993621" sldId="262"/>
            <ac:spMk id="3" creationId="{B5B42DB5-0EB2-24FA-41F2-77AC0432BBE4}"/>
          </ac:spMkLst>
        </pc:spChg>
        <pc:spChg chg="del mod">
          <ac:chgData name="JD Ogungbayi" userId="308ca5f77795048e" providerId="LiveId" clId="{6293514E-0585-43DB-AD51-7FE5C05B9047}" dt="2023-09-29T21:15:10.935" v="2030" actId="700"/>
          <ac:spMkLst>
            <pc:docMk/>
            <pc:sldMk cId="3881993621" sldId="262"/>
            <ac:spMk id="4" creationId="{CA582C23-1213-A713-3D14-ABED94FF63BA}"/>
          </ac:spMkLst>
        </pc:spChg>
        <pc:spChg chg="add mod ord">
          <ac:chgData name="JD Ogungbayi" userId="308ca5f77795048e" providerId="LiveId" clId="{6293514E-0585-43DB-AD51-7FE5C05B9047}" dt="2023-09-29T21:17:59.039" v="2343" actId="26606"/>
          <ac:spMkLst>
            <pc:docMk/>
            <pc:sldMk cId="3881993621" sldId="262"/>
            <ac:spMk id="5" creationId="{3EF45783-BCDD-AE34-63CD-34AA4DF90194}"/>
          </ac:spMkLst>
        </pc:spChg>
        <pc:spChg chg="add mod ord">
          <ac:chgData name="JD Ogungbayi" userId="308ca5f77795048e" providerId="LiveId" clId="{6293514E-0585-43DB-AD51-7FE5C05B9047}" dt="2023-09-29T21:22:51.908" v="2611" actId="20577"/>
          <ac:spMkLst>
            <pc:docMk/>
            <pc:sldMk cId="3881993621" sldId="262"/>
            <ac:spMk id="6" creationId="{07FB5519-F983-0AD4-EF19-3063366A15EE}"/>
          </ac:spMkLst>
        </pc:spChg>
        <pc:spChg chg="add">
          <ac:chgData name="JD Ogungbayi" userId="308ca5f77795048e" providerId="LiveId" clId="{6293514E-0585-43DB-AD51-7FE5C05B9047}" dt="2023-09-29T21:17:59.039" v="2343" actId="26606"/>
          <ac:spMkLst>
            <pc:docMk/>
            <pc:sldMk cId="3881993621" sldId="262"/>
            <ac:spMk id="12" creationId="{3BCB5F6A-9EB0-40B0-9D13-3023E9A20508}"/>
          </ac:spMkLst>
        </pc:spChg>
        <pc:picChg chg="add">
          <ac:chgData name="JD Ogungbayi" userId="308ca5f77795048e" providerId="LiveId" clId="{6293514E-0585-43DB-AD51-7FE5C05B9047}" dt="2023-09-29T21:17:59.039" v="2343" actId="26606"/>
          <ac:picMkLst>
            <pc:docMk/>
            <pc:sldMk cId="3881993621" sldId="262"/>
            <ac:picMk id="8" creationId="{5F619E47-1D97-5059-E600-7BB5ED733669}"/>
          </ac:picMkLst>
        </pc:picChg>
      </pc:sldChg>
      <pc:sldChg chg="modSp new del mod">
        <pc:chgData name="JD Ogungbayi" userId="308ca5f77795048e" providerId="LiveId" clId="{6293514E-0585-43DB-AD51-7FE5C05B9047}" dt="2023-09-29T21:25:15.986" v="2724" actId="2696"/>
        <pc:sldMkLst>
          <pc:docMk/>
          <pc:sldMk cId="3655679818" sldId="263"/>
        </pc:sldMkLst>
        <pc:spChg chg="mod">
          <ac:chgData name="JD Ogungbayi" userId="308ca5f77795048e" providerId="LiveId" clId="{6293514E-0585-43DB-AD51-7FE5C05B9047}" dt="2023-09-29T21:24:53.125" v="2656" actId="20577"/>
          <ac:spMkLst>
            <pc:docMk/>
            <pc:sldMk cId="3655679818" sldId="263"/>
            <ac:spMk id="2" creationId="{09941BE6-0158-E3E8-569D-84EF58ED67E4}"/>
          </ac:spMkLst>
        </pc:spChg>
        <pc:spChg chg="mod">
          <ac:chgData name="JD Ogungbayi" userId="308ca5f77795048e" providerId="LiveId" clId="{6293514E-0585-43DB-AD51-7FE5C05B9047}" dt="2023-09-29T21:25:09.141" v="2723" actId="20577"/>
          <ac:spMkLst>
            <pc:docMk/>
            <pc:sldMk cId="3655679818" sldId="263"/>
            <ac:spMk id="3" creationId="{DB79E76C-618E-52B6-42B0-C90CDF2AA61D}"/>
          </ac:spMkLst>
        </pc:spChg>
      </pc:sldChg>
      <pc:sldChg chg="addSp modSp del mod modClrScheme chgLayout">
        <pc:chgData name="JD Ogungbayi" userId="308ca5f77795048e" providerId="LiveId" clId="{6293514E-0585-43DB-AD51-7FE5C05B9047}" dt="2023-09-29T21:19:18.563" v="2346" actId="2696"/>
        <pc:sldMkLst>
          <pc:docMk/>
          <pc:sldMk cId="3740101367" sldId="263"/>
        </pc:sldMkLst>
        <pc:spChg chg="add mod">
          <ac:chgData name="JD Ogungbayi" userId="308ca5f77795048e" providerId="LiveId" clId="{6293514E-0585-43DB-AD51-7FE5C05B9047}" dt="2023-09-29T21:19:12.123" v="2344" actId="700"/>
          <ac:spMkLst>
            <pc:docMk/>
            <pc:sldMk cId="3740101367" sldId="263"/>
            <ac:spMk id="2" creationId="{28368AA7-9C57-4722-BCD7-7434DFA64D62}"/>
          </ac:spMkLst>
        </pc:spChg>
        <pc:spChg chg="add mod">
          <ac:chgData name="JD Ogungbayi" userId="308ca5f77795048e" providerId="LiveId" clId="{6293514E-0585-43DB-AD51-7FE5C05B9047}" dt="2023-09-29T21:19:12.123" v="2344" actId="700"/>
          <ac:spMkLst>
            <pc:docMk/>
            <pc:sldMk cId="3740101367" sldId="263"/>
            <ac:spMk id="3" creationId="{4E59D812-F874-F18F-73EF-9C7128D62E3B}"/>
          </ac:spMkLst>
        </pc:spChg>
        <pc:spChg chg="add mod">
          <ac:chgData name="JD Ogungbayi" userId="308ca5f77795048e" providerId="LiveId" clId="{6293514E-0585-43DB-AD51-7FE5C05B9047}" dt="2023-09-29T21:19:12.123" v="2344" actId="700"/>
          <ac:spMkLst>
            <pc:docMk/>
            <pc:sldMk cId="3740101367" sldId="263"/>
            <ac:spMk id="4" creationId="{98A3A851-9294-9275-688C-F04578A1253F}"/>
          </ac:spMkLst>
        </pc:spChg>
      </pc:sldChg>
      <pc:sldChg chg="modSp add mod">
        <pc:chgData name="JD Ogungbayi" userId="308ca5f77795048e" providerId="LiveId" clId="{6293514E-0585-43DB-AD51-7FE5C05B9047}" dt="2023-09-30T02:25:06.403" v="3487" actId="6549"/>
        <pc:sldMkLst>
          <pc:docMk/>
          <pc:sldMk cId="4128990558" sldId="263"/>
        </pc:sldMkLst>
        <pc:spChg chg="mod">
          <ac:chgData name="JD Ogungbayi" userId="308ca5f77795048e" providerId="LiveId" clId="{6293514E-0585-43DB-AD51-7FE5C05B9047}" dt="2023-09-30T02:25:06.403" v="3487" actId="6549"/>
          <ac:spMkLst>
            <pc:docMk/>
            <pc:sldMk cId="4128990558" sldId="263"/>
            <ac:spMk id="3" creationId="{997F9D37-1031-497C-4035-13BFDB2BC4DF}"/>
          </ac:spMkLst>
        </pc:spChg>
      </pc:sldChg>
      <pc:sldChg chg="add">
        <pc:chgData name="JD Ogungbayi" userId="308ca5f77795048e" providerId="LiveId" clId="{6293514E-0585-43DB-AD51-7FE5C05B9047}" dt="2023-09-30T02:25:02.368" v="3486" actId="2890"/>
        <pc:sldMkLst>
          <pc:docMk/>
          <pc:sldMk cId="963065450" sldId="264"/>
        </pc:sldMkLst>
      </pc:sldChg>
      <pc:sldChg chg="del">
        <pc:chgData name="JD Ogungbayi" userId="308ca5f77795048e" providerId="LiveId" clId="{6293514E-0585-43DB-AD51-7FE5C05B9047}" dt="2023-09-29T21:19:22.241" v="2348" actId="2696"/>
        <pc:sldMkLst>
          <pc:docMk/>
          <pc:sldMk cId="2843127363" sldId="264"/>
        </pc:sldMkLst>
      </pc:sldChg>
      <pc:sldChg chg="add del">
        <pc:chgData name="JD Ogungbayi" userId="308ca5f77795048e" providerId="LiveId" clId="{6293514E-0585-43DB-AD51-7FE5C05B9047}" dt="2023-09-29T21:19:20.196" v="2347" actId="2696"/>
        <pc:sldMkLst>
          <pc:docMk/>
          <pc:sldMk cId="923286482" sldId="265"/>
        </pc:sldMkLst>
      </pc:sldChg>
      <pc:sldChg chg="addSp modSp new mod setBg setClrOvrMap">
        <pc:chgData name="JD Ogungbayi" userId="308ca5f77795048e" providerId="LiveId" clId="{6293514E-0585-43DB-AD51-7FE5C05B9047}" dt="2023-09-30T02:26:59.557" v="3516" actId="1076"/>
        <pc:sldMkLst>
          <pc:docMk/>
          <pc:sldMk cId="2104662490" sldId="265"/>
        </pc:sldMkLst>
        <pc:spChg chg="add mod">
          <ac:chgData name="JD Ogungbayi" userId="308ca5f77795048e" providerId="LiveId" clId="{6293514E-0585-43DB-AD51-7FE5C05B9047}" dt="2023-09-30T02:26:59.557" v="3516" actId="1076"/>
          <ac:spMkLst>
            <pc:docMk/>
            <pc:sldMk cId="2104662490" sldId="265"/>
            <ac:spMk id="2" creationId="{B925834D-B160-B855-5342-1DDED6FCBCDB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19" creationId="{A65AC7D1-EAA9-48F5-B509-60A7F50BF703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21" creationId="{D6320AF9-619A-4175-865B-5663E1AEF4C5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27" creationId="{7E018740-5C2B-4A41-AC1A-7E68D1EC1954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29" creationId="{166F75A4-C475-4941-8EE2-B80A06A2C1BB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31" creationId="{A032553A-72E8-4B0D-8405-FF9771C9AF05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33" creationId="{765800AC-C3B9-498E-87BC-29FAE4C76B21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35" creationId="{1F9D6ACB-2FF4-49F9-978A-E0D5327FC635}"/>
          </ac:spMkLst>
        </pc:spChg>
        <pc:spChg chg="add">
          <ac:chgData name="JD Ogungbayi" userId="308ca5f77795048e" providerId="LiveId" clId="{6293514E-0585-43DB-AD51-7FE5C05B9047}" dt="2023-09-30T02:26:06.200" v="3502" actId="26606"/>
          <ac:spMkLst>
            <pc:docMk/>
            <pc:sldMk cId="2104662490" sldId="265"/>
            <ac:spMk id="37" creationId="{142BFA2A-77A0-4F60-A32A-685681C84889}"/>
          </ac:spMkLst>
        </pc:spChg>
        <pc:grpChg chg="add">
          <ac:chgData name="JD Ogungbayi" userId="308ca5f77795048e" providerId="LiveId" clId="{6293514E-0585-43DB-AD51-7FE5C05B9047}" dt="2023-09-30T02:26:06.200" v="3502" actId="26606"/>
          <ac:grpSpMkLst>
            <pc:docMk/>
            <pc:sldMk cId="2104662490" sldId="265"/>
            <ac:grpSpMk id="7" creationId="{2A83B46E-4B9D-41E7-AEA4-D49D0E7D87A9}"/>
          </ac:grpSpMkLst>
        </pc:grpChg>
        <pc:cxnChg chg="add">
          <ac:chgData name="JD Ogungbayi" userId="308ca5f77795048e" providerId="LiveId" clId="{6293514E-0585-43DB-AD51-7FE5C05B9047}" dt="2023-09-30T02:26:06.200" v="3502" actId="26606"/>
          <ac:cxnSpMkLst>
            <pc:docMk/>
            <pc:sldMk cId="2104662490" sldId="265"/>
            <ac:cxnSpMk id="23" creationId="{063B6EC6-D752-4EE7-908B-F8F19E8C7FEA}"/>
          </ac:cxnSpMkLst>
        </pc:cxnChg>
        <pc:cxnChg chg="add">
          <ac:chgData name="JD Ogungbayi" userId="308ca5f77795048e" providerId="LiveId" clId="{6293514E-0585-43DB-AD51-7FE5C05B9047}" dt="2023-09-30T02:26:06.200" v="3502" actId="26606"/>
          <ac:cxnSpMkLst>
            <pc:docMk/>
            <pc:sldMk cId="2104662490" sldId="265"/>
            <ac:cxnSpMk id="25" creationId="{EFECD4E8-AD3E-4228-82A2-9461958EA94D}"/>
          </ac:cxnSpMkLst>
        </pc:cxnChg>
      </pc:sldChg>
      <pc:sldChg chg="new del">
        <pc:chgData name="JD Ogungbayi" userId="308ca5f77795048e" providerId="LiveId" clId="{6293514E-0585-43DB-AD51-7FE5C05B9047}" dt="2023-09-29T21:14:48.376" v="2029" actId="2696"/>
        <pc:sldMkLst>
          <pc:docMk/>
          <pc:sldMk cId="3715438971" sldId="265"/>
        </pc:sldMkLst>
      </pc:sldChg>
      <pc:sldChg chg="add">
        <pc:chgData name="JD Ogungbayi" userId="308ca5f77795048e" providerId="LiveId" clId="{6293514E-0585-43DB-AD51-7FE5C05B9047}" dt="2023-09-30T02:27:02.402" v="3517" actId="2890"/>
        <pc:sldMkLst>
          <pc:docMk/>
          <pc:sldMk cId="2791505821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24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87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9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7887-7DF5-4F34-93C7-A05CDA738B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8C600-0A8D-49EF-87E0-386975D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lastamericanvagabond.com/top-news/world-disconnected-imagina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6EE961-9360-1379-8BDC-AC28B52E6C3C}"/>
              </a:ext>
            </a:extLst>
          </p:cNvPr>
          <p:cNvSpPr txBox="1"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Blackadder ITC" panose="04020505051007020D02" pitchFamily="82" charset="0"/>
                <a:ea typeface="+mj-ea"/>
                <a:cs typeface="+mj-cs"/>
              </a:rPr>
              <a:t>Imagination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33177-2067-FC61-4023-2A713D4FA1A3}"/>
              </a:ext>
            </a:extLst>
          </p:cNvPr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Author: John Dyer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 JohnDavid Ogungbayi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 descr="A child looking at a screen&#10;&#10;Description automatically generated">
            <a:extLst>
              <a:ext uri="{FF2B5EF4-FFF2-40B4-BE49-F238E27FC236}">
                <a16:creationId xmlns:a16="http://schemas.microsoft.com/office/drawing/2014/main" id="{32C4C0A0-4AF5-DF33-EA0B-D08B53602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666" r="230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62DE4-2A90-C0BE-6101-89045E0172B6}"/>
              </a:ext>
            </a:extLst>
          </p:cNvPr>
          <p:cNvSpPr txBox="1"/>
          <p:nvPr/>
        </p:nvSpPr>
        <p:spPr>
          <a:xfrm>
            <a:off x="9649317" y="6657945"/>
            <a:ext cx="254268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lastamericanvagabond.com/top-news/world-disconnected-imagin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5834D-B160-B855-5342-1DDED6FCBCDB}"/>
              </a:ext>
            </a:extLst>
          </p:cNvPr>
          <p:cNvSpPr txBox="1"/>
          <p:nvPr/>
        </p:nvSpPr>
        <p:spPr>
          <a:xfrm>
            <a:off x="5325600" y="-1717915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</a:rPr>
              <a:t>Imagination</a:t>
            </a:r>
            <a:endParaRPr lang="en-US" b="1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6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5834D-B160-B855-5342-1DDED6FCBCDB}"/>
              </a:ext>
            </a:extLst>
          </p:cNvPr>
          <p:cNvSpPr txBox="1"/>
          <p:nvPr/>
        </p:nvSpPr>
        <p:spPr>
          <a:xfrm>
            <a:off x="5325600" y="-1717915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</a:rPr>
              <a:t>Imagination</a:t>
            </a:r>
            <a:endParaRPr lang="en-US" b="1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0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2CF1-B8F6-EB29-0BE7-84DA9A1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9D37-1031-497C-4035-13BFDB2BC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Story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E4342-6CA9-B317-48B4-9CDA3789A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2CF1-B8F6-EB29-0BE7-84DA9A1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9D37-1031-497C-4035-13BFDB2BC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Story </a:t>
            </a:r>
          </a:p>
          <a:p>
            <a:r>
              <a:rPr lang="en-US" dirty="0"/>
              <a:t>How Humans shaped the world with of Technology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E4342-6CA9-B317-48B4-9CDA3789A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2CF1-B8F6-EB29-0BE7-84DA9A1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9D37-1031-497C-4035-13BFDB2BC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Story </a:t>
            </a:r>
          </a:p>
          <a:p>
            <a:r>
              <a:rPr lang="en-US" dirty="0"/>
              <a:t>How Humans shaped the world with of Technology </a:t>
            </a:r>
          </a:p>
          <a:p>
            <a:r>
              <a:rPr lang="en-US" dirty="0"/>
              <a:t>Technology is a bridge between real and the fantasy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E4342-6CA9-B317-48B4-9CDA3789A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851AA-5FCD-08AC-5FF0-AF1F17EF51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60588"/>
            <a:ext cx="3975100" cy="344011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3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9B3D4A28B364B9181523CF29C36C9" ma:contentTypeVersion="9" ma:contentTypeDescription="Create a new document." ma:contentTypeScope="" ma:versionID="66611bcedebd16c7e7f9d0dd6930379f">
  <xsd:schema xmlns:xsd="http://www.w3.org/2001/XMLSchema" xmlns:xs="http://www.w3.org/2001/XMLSchema" xmlns:p="http://schemas.microsoft.com/office/2006/metadata/properties" xmlns:ns3="4f7dc1c1-8e4a-4964-a8c1-5e0659ef5f5e" xmlns:ns4="a677e78e-4877-467c-8391-4d2c1bf48730" targetNamespace="http://schemas.microsoft.com/office/2006/metadata/properties" ma:root="true" ma:fieldsID="fb255c6794db9149255a69fba20a2b19" ns3:_="" ns4:_="">
    <xsd:import namespace="4f7dc1c1-8e4a-4964-a8c1-5e0659ef5f5e"/>
    <xsd:import namespace="a677e78e-4877-467c-8391-4d2c1bf487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dc1c1-8e4a-4964-a8c1-5e0659ef5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7e78e-4877-467c-8391-4d2c1bf487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7dc1c1-8e4a-4964-a8c1-5e0659ef5f5e" xsi:nil="true"/>
  </documentManagement>
</p:properties>
</file>

<file path=customXml/itemProps1.xml><?xml version="1.0" encoding="utf-8"?>
<ds:datastoreItem xmlns:ds="http://schemas.openxmlformats.org/officeDocument/2006/customXml" ds:itemID="{51EE7502-FA60-4493-81A0-C815819F3B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B68C-3F8F-4773-846E-67C7ABED4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dc1c1-8e4a-4964-a8c1-5e0659ef5f5e"/>
    <ds:schemaRef ds:uri="a677e78e-4877-467c-8391-4d2c1bf487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C0C10B-6A23-49F2-BE39-E31B2715E99D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677e78e-4877-467c-8391-4d2c1bf48730"/>
    <ds:schemaRef ds:uri="http://purl.org/dc/terms/"/>
    <ds:schemaRef ds:uri="http://purl.org/dc/elements/1.1/"/>
    <ds:schemaRef ds:uri="http://schemas.microsoft.com/office/infopath/2007/PartnerControls"/>
    <ds:schemaRef ds:uri="4f7dc1c1-8e4a-4964-a8c1-5e0659ef5f5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Imagination  </vt:lpstr>
      <vt:lpstr>Imagination  </vt:lpstr>
      <vt:lpstr>Imagination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Ogungbayi, JohnDavid</dc:creator>
  <cp:lastModifiedBy>Ogungbayi, JohnDavid</cp:lastModifiedBy>
  <cp:revision>1</cp:revision>
  <dcterms:created xsi:type="dcterms:W3CDTF">2023-09-28T22:15:07Z</dcterms:created>
  <dcterms:modified xsi:type="dcterms:W3CDTF">2023-09-30T02:27:10Z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0x0101006359B3D4A28B364B9181523CF29C36C9</vt:lpwstr>
  </property>
</Properties>
</file>