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4" r:id="rId5"/>
    <p:sldId id="268" r:id="rId6"/>
    <p:sldId id="270" r:id="rId7"/>
    <p:sldId id="271" r:id="rId8"/>
    <p:sldId id="272" r:id="rId9"/>
    <p:sldId id="274" r:id="rId10"/>
    <p:sldId id="275" r:id="rId11"/>
    <p:sldId id="276" r:id="rId12"/>
    <p:sldId id="277" r:id="rId13"/>
    <p:sldId id="278" r:id="rId14"/>
    <p:sldId id="280" r:id="rId15"/>
    <p:sldId id="281" r:id="rId16"/>
    <p:sldId id="282" r:id="rId17"/>
    <p:sldId id="283" r:id="rId18"/>
    <p:sldId id="285" r:id="rId19"/>
    <p:sldId id="284" r:id="rId20"/>
    <p:sldId id="292" r:id="rId21"/>
    <p:sldId id="286" r:id="rId22"/>
    <p:sldId id="287" r:id="rId23"/>
    <p:sldId id="289" r:id="rId24"/>
    <p:sldId id="290" r:id="rId25"/>
    <p:sldId id="288" r:id="rId26"/>
    <p:sldId id="263" r:id="rId27"/>
  </p:sldIdLst>
  <p:sldSz cx="9144000" cy="6858000" type="screen4x3"/>
  <p:notesSz cx="6858000" cy="9144000"/>
  <p:embeddedFontLst>
    <p:embeddedFont>
      <p:font typeface="나눔바른고딕" panose="020B0600000101010101" charset="-127"/>
      <p:regular r:id="rId29"/>
      <p:bold r:id="rId30"/>
    </p:embeddedFont>
    <p:embeddedFont>
      <p:font typeface="-윤고딕330" panose="020B0600000101010101" charset="-127"/>
      <p:regular r:id="rId31"/>
    </p:embeddedFont>
    <p:embeddedFont>
      <p:font typeface="12롯데마트드림Bold" panose="02020603020101020101" pitchFamily="18" charset="-127"/>
      <p:regular r:id="rId32"/>
    </p:embeddedFont>
    <p:embeddedFont>
      <p:font typeface="12롯데마트드림Medium" panose="02020603020101020101" pitchFamily="18" charset="-127"/>
      <p:regular r:id="rId33"/>
    </p:embeddedFont>
    <p:embeddedFont>
      <p:font typeface="Arial Black" panose="020B0A04020102020204" pitchFamily="34" charset="0"/>
      <p:bold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53" y="54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9368D-9F6A-4AE3-A5E5-E4B0195D3AD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1C1E3-BAED-4452-AB9F-1FEE8B518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204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91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06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414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868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11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677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432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13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09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7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30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97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02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47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23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527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40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557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2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946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730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097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351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866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6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7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5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3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1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4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7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7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1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7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B933-3EF7-4CC7-AA26-D78F941C1A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5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9792" y="2323989"/>
            <a:ext cx="5758408" cy="1141205"/>
          </a:xfrm>
        </p:spPr>
        <p:txBody>
          <a:bodyPr>
            <a:noAutofit/>
          </a:bodyPr>
          <a:lstStyle/>
          <a:p>
            <a:pPr algn="r"/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퇴마대소동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45214" y="3514004"/>
            <a:ext cx="2843210" cy="28461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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357554" y="214311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57554" y="386846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>
            <a:off x="3059832" y="2143116"/>
            <a:ext cx="5298382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3"/>
          <p:cNvCxnSpPr/>
          <p:nvPr/>
        </p:nvCxnSpPr>
        <p:spPr>
          <a:xfrm>
            <a:off x="3059832" y="3868466"/>
            <a:ext cx="5339231" cy="31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/>
          <p:cNvSpPr txBox="1">
            <a:spLocks/>
          </p:cNvSpPr>
          <p:nvPr/>
        </p:nvSpPr>
        <p:spPr>
          <a:xfrm>
            <a:off x="5500694" y="4000504"/>
            <a:ext cx="2843210" cy="2020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10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5545214" y="4016787"/>
            <a:ext cx="2843210" cy="1011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201701737</a:t>
            </a:r>
            <a:r>
              <a:rPr lang="ko-KR" altLang="en-US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김희아</a:t>
            </a:r>
            <a:endParaRPr lang="en-US" altLang="ko-KR" sz="1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201701766</a:t>
            </a:r>
            <a:r>
              <a:rPr lang="ko-KR" altLang="en-US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육소은</a:t>
            </a:r>
            <a:endParaRPr lang="en-US" altLang="ko-KR" sz="1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201901819 </a:t>
            </a:r>
            <a:r>
              <a:rPr lang="ko-KR" altLang="en-US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이준영</a:t>
            </a:r>
            <a:endParaRPr lang="en-US" altLang="ko-KR" sz="1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4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게임 콘셉트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02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Graphic Concept	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457200" y="2173851"/>
            <a:ext cx="80288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가벼운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마음을 갖고 게임할 수 있도록 거부감을 주지 않는 아기자기한 그래픽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배경이 판타지인만큼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상상력을 자극하는 화려한 스킬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전반적으로 밝은 분위기로 구성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92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게임 콘셉트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02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Sound Concept	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457200" y="2173851"/>
            <a:ext cx="80288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적과 맞서 싸우는 게임이기 때문에 전체적으로 웅장한 사운드를 쓸 예정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타격 시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스킬 사용 시 다양한 효과음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승리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패배같은 상황에 맞는 효과음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85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게임 특징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02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전략퍼즐</a:t>
            </a: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457200" y="2173851"/>
            <a:ext cx="80288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용병의 직업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적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정답의 경우의 수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스테이지 안의 추가 구조물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85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게임 설명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/>
          <p:nvPr/>
        </p:nvSpPr>
        <p:spPr>
          <a:xfrm>
            <a:off x="457200" y="1292906"/>
            <a:ext cx="80288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용병을 구입하고 배치를 하면 그 이후부터는 자동적으로 전투를 함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모든 용병과 적이 이동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혹은 정지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완료하면 한 턴으로 간주함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자신의 용병이 남은 상태에서 모든 적들이 섬멸되면 승리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자신의 용병이 모두 죽고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적이 살아있으면 패배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6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게임 설명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02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플레이 말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457200" y="2125524"/>
            <a:ext cx="53757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농민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(cost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1)(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폰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가장 기본 말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 </a:t>
            </a:r>
            <a:r>
              <a:rPr lang="ko-KR" altLang="en-US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칸씩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이동가능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자신의 바로 앞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혹은 앞 쪽 대각선 경로에 있는 상대만 공격할 수 있음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스킬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조상의 은혜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효과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추가적인 방어력을 얻음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FC0278-3363-4DA5-A94F-F6A9CB4999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900" y="2266020"/>
            <a:ext cx="2940378" cy="292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6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게임 설명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02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플레이 말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457200" y="2125524"/>
            <a:ext cx="5375742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황진이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(cost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2)(</a:t>
            </a:r>
            <a:r>
              <a:rPr lang="ko-KR" altLang="en-US" sz="23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비숍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강화 효과를 주는 말임</a:t>
            </a:r>
            <a:endParaRPr lang="en-US" altLang="ko-KR" sz="23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가장 </a:t>
            </a:r>
            <a:r>
              <a:rPr lang="ko-KR" altLang="en-US" sz="23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가까이있는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아군의 곁으로 대각선 방향으로 이동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칸 수 제한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X)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자신의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대각선 방향에 있는 아군에게 버프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공격력 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or </a:t>
            </a:r>
            <a:r>
              <a:rPr lang="ko-KR" altLang="en-US" sz="23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마법력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강화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제공</a:t>
            </a:r>
            <a:endParaRPr lang="en-US" altLang="ko-KR" sz="23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스킬 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 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심금을 울리는 시조</a:t>
            </a:r>
            <a:endParaRPr lang="en-US" altLang="ko-KR" sz="23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효과  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대각선 방향에 위치한 아군 중 가장 피가 적은 아군에게 치유 마법 부여</a:t>
            </a:r>
            <a:endParaRPr lang="en-US" altLang="ko-KR" sz="23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3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0688E3-6F11-42D2-862A-7C42950A38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548" y="2174258"/>
            <a:ext cx="2940378" cy="292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4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게임 </a:t>
            </a:r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설명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02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플레이 말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457200" y="2125524"/>
            <a:ext cx="537574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궁수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(cost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2)(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룩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원거리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중거리 적을 공격하는 말</a:t>
            </a:r>
            <a:endParaRPr lang="en-US" altLang="ko-KR" sz="23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뒤에 있는 마물부터 공격</a:t>
            </a:r>
            <a:endParaRPr lang="en-US" altLang="ko-KR" sz="23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상하좌우로 이동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칸 수 제한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X)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근거리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마물은 잡지 못함</a:t>
            </a:r>
            <a:endParaRPr lang="en-US" altLang="ko-KR" sz="23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스킬 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불화살</a:t>
            </a:r>
            <a:endParaRPr lang="en-US" altLang="ko-KR" sz="23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효과 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화살을 맞은 적은 매 턴마다 화상 데미지를 받음</a:t>
            </a:r>
            <a:endParaRPr lang="en-US" altLang="ko-KR" sz="23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9BF2843-2081-49FD-A369-DEE6C65BB2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12" y="2125524"/>
            <a:ext cx="2940378" cy="292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게임 </a:t>
            </a:r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설명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02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플레이 말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457200" y="2125524"/>
            <a:ext cx="5375742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무당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(cost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4)(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나이트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중거리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근거리의 적 공격</a:t>
            </a:r>
            <a:endParaRPr lang="en-US" altLang="ko-KR" sz="23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두 칸 전진한 상태에서 좌우로 한 칸 움직임</a:t>
            </a:r>
            <a:endParaRPr lang="en-US" altLang="ko-KR" sz="23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스킬 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부적 투척</a:t>
            </a:r>
            <a:endParaRPr lang="en-US" altLang="ko-KR" sz="23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모든 적들에게 부적을 붙여 데미지 가함</a:t>
            </a:r>
            <a:endParaRPr lang="en-US" altLang="ko-KR" sz="23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7D995AD-B43C-4E34-98E5-BDDDDC8547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82" y="2125524"/>
            <a:ext cx="2940378" cy="292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2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게임 </a:t>
            </a:r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설명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02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플레이 말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457200" y="2125524"/>
            <a:ext cx="5375742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자객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(cost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4)(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퀸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적의 뒤로 넘어가 공격함</a:t>
            </a:r>
            <a:endParaRPr lang="en-US" altLang="ko-KR" sz="23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상하좌우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대각선으로 움직여 적의 뒤를 잡음</a:t>
            </a:r>
            <a:endParaRPr lang="en-US" altLang="ko-KR" sz="23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가장 앞에 있는 적부터 잡음</a:t>
            </a:r>
            <a:endParaRPr lang="en-US" altLang="ko-KR" sz="23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스킬 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즉시 처형</a:t>
            </a:r>
            <a:r>
              <a:rPr lang="en-US" altLang="ko-KR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적에게 치명적인 데미지 가함</a:t>
            </a:r>
            <a:endParaRPr lang="en-US" altLang="ko-KR" sz="23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365B910-DDA5-43EA-94D2-3B77CC9CB8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812" y="2125524"/>
            <a:ext cx="2940378" cy="292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게임 </a:t>
            </a:r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설명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02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플레이 말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457200" y="2125524"/>
            <a:ext cx="5375742" cy="2719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왕</a:t>
            </a:r>
            <a:r>
              <a:rPr lang="en-US" altLang="ko-KR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(cost</a:t>
            </a:r>
            <a:r>
              <a:rPr lang="ko-KR" altLang="en-US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</a:t>
            </a:r>
            <a:r>
              <a:rPr lang="ko-KR" altLang="en-US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5)(</a:t>
            </a:r>
            <a:r>
              <a:rPr lang="ko-KR" altLang="en-US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킹</a:t>
            </a:r>
            <a:r>
              <a:rPr lang="en-US" altLang="ko-KR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모든 거리의 적에게 데미지를 줄 수 있음</a:t>
            </a:r>
            <a:endParaRPr lang="en-US" altLang="ko-KR" sz="211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전후좌우</a:t>
            </a:r>
            <a:r>
              <a:rPr lang="en-US" altLang="ko-KR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대각선으로 한 </a:t>
            </a:r>
            <a:r>
              <a:rPr lang="ko-KR" altLang="en-US" sz="211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칸씩</a:t>
            </a:r>
            <a:r>
              <a:rPr lang="ko-KR" altLang="en-US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이동가능</a:t>
            </a:r>
            <a:endParaRPr lang="en-US" altLang="ko-KR" sz="211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주변 아군의 체력을 조금씩 깎아 자신의 체력을 채움</a:t>
            </a:r>
            <a:endParaRPr lang="en-US" altLang="ko-KR" sz="211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스킬 </a:t>
            </a:r>
            <a:r>
              <a:rPr lang="en-US" altLang="ko-KR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여봐라</a:t>
            </a:r>
            <a:r>
              <a:rPr lang="en-US" altLang="ko-KR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!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ko-KR" altLang="en-US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장수를 소환해 적과 싸우는데 협력</a:t>
            </a:r>
            <a:endParaRPr lang="en-US" altLang="ko-KR" sz="211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3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9C0D0BD-FA8C-4D7B-BD3C-0B1FA749C4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12" y="2125524"/>
            <a:ext cx="2940378" cy="292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4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l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목차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 2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422305" y="-127952"/>
            <a:ext cx="1767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15">
            <a:extLst>
              <a:ext uri="{FF2B5EF4-FFF2-40B4-BE49-F238E27FC236}">
                <a16:creationId xmlns:a16="http://schemas.microsoft.com/office/drawing/2014/main" id="{E1D67B07-A6A2-400D-B002-31AB81291B8A}"/>
              </a:ext>
            </a:extLst>
          </p:cNvPr>
          <p:cNvSpPr txBox="1"/>
          <p:nvPr/>
        </p:nvSpPr>
        <p:spPr>
          <a:xfrm>
            <a:off x="428597" y="1382089"/>
            <a:ext cx="67356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arenR"/>
            </a:pPr>
            <a:r>
              <a:rPr lang="ko-KR" altLang="en-US" sz="4000" spc="-3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게임개요</a:t>
            </a:r>
            <a:endParaRPr lang="en-US" altLang="ko-KR" sz="4000" spc="-30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742950" indent="-742950">
              <a:buFont typeface="+mj-lt"/>
              <a:buAutoNum type="arabicParenR"/>
            </a:pPr>
            <a:r>
              <a:rPr lang="ko-KR" altLang="en-US" sz="4000" spc="-3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게임 콘셉트</a:t>
            </a:r>
            <a:endParaRPr lang="en-US" altLang="ko-KR" sz="4000" spc="-30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742950" indent="-742950">
              <a:buFont typeface="+mj-lt"/>
              <a:buAutoNum type="arabicParenR"/>
            </a:pPr>
            <a:r>
              <a:rPr lang="ko-KR" altLang="en-US" sz="4000" spc="-3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게임 특징</a:t>
            </a:r>
            <a:endParaRPr lang="en-US" altLang="ko-KR" sz="4000" spc="-30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742950" indent="-742950">
              <a:buFont typeface="+mj-lt"/>
              <a:buAutoNum type="arabicParenR"/>
            </a:pPr>
            <a:r>
              <a:rPr lang="ko-KR" altLang="en-US" sz="4000" spc="-3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게임 설명</a:t>
            </a:r>
            <a:endParaRPr lang="en-US" altLang="ko-KR" sz="4000" spc="-30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742950" indent="-742950">
              <a:buFont typeface="+mj-lt"/>
              <a:buAutoNum type="arabicParenR"/>
            </a:pPr>
            <a:r>
              <a:rPr lang="ko-KR" altLang="en-US" sz="4000" spc="-3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이점</a:t>
            </a:r>
            <a:endParaRPr lang="en-US" altLang="ko-KR" sz="4000" spc="-30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742950" indent="-742950">
              <a:buFont typeface="+mj-lt"/>
              <a:buAutoNum type="arabicParenR"/>
            </a:pPr>
            <a:endParaRPr lang="en-US" altLang="ko-KR" sz="4000" spc="-30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59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게임 </a:t>
            </a:r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설명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02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플레이 말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457200" y="2125524"/>
            <a:ext cx="5375742" cy="2719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왕</a:t>
            </a:r>
            <a:r>
              <a:rPr lang="en-US" altLang="ko-KR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(cost</a:t>
            </a:r>
            <a:r>
              <a:rPr lang="ko-KR" altLang="en-US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</a:t>
            </a:r>
            <a:r>
              <a:rPr lang="ko-KR" altLang="en-US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5)(</a:t>
            </a:r>
            <a:r>
              <a:rPr lang="ko-KR" altLang="en-US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킹</a:t>
            </a:r>
            <a:r>
              <a:rPr lang="en-US" altLang="ko-KR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모든 거리의 적에게 데미지를 줄 수 있음</a:t>
            </a:r>
            <a:endParaRPr lang="en-US" altLang="ko-KR" sz="211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전후좌우</a:t>
            </a:r>
            <a:r>
              <a:rPr lang="en-US" altLang="ko-KR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대각선으로 한 </a:t>
            </a:r>
            <a:r>
              <a:rPr lang="ko-KR" altLang="en-US" sz="211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칸씩</a:t>
            </a:r>
            <a:r>
              <a:rPr lang="ko-KR" altLang="en-US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이동가능</a:t>
            </a:r>
            <a:endParaRPr lang="en-US" altLang="ko-KR" sz="211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주변 아군의 체력을 조금씩 깎아 자신의 체력을 채움</a:t>
            </a:r>
            <a:endParaRPr lang="en-US" altLang="ko-KR" sz="211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스킬 </a:t>
            </a:r>
            <a:r>
              <a:rPr lang="en-US" altLang="ko-KR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여봐라</a:t>
            </a:r>
            <a:r>
              <a:rPr lang="en-US" altLang="ko-KR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!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ko-KR" altLang="en-US" sz="211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장수를 소환해 적과 싸우는데 협력</a:t>
            </a:r>
            <a:endParaRPr lang="en-US" altLang="ko-KR" sz="211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3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9C0D0BD-FA8C-4D7B-BD3C-0B1FA749C4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12" y="2125524"/>
            <a:ext cx="2940378" cy="292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2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게임 설명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02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코스트</a:t>
            </a: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D5399A0F-8F56-4F7C-BA52-338E1D727E97}"/>
              </a:ext>
            </a:extLst>
          </p:cNvPr>
          <p:cNvSpPr txBox="1"/>
          <p:nvPr/>
        </p:nvSpPr>
        <p:spPr>
          <a:xfrm>
            <a:off x="457200" y="2173851"/>
            <a:ext cx="8028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스테이지 시작 직후 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8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코스트 지급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난이도에 따라 조정 예정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코스트를 이용해 자신이 원하는 말을 구매해 전략에 따라 배치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남는 코스트가 있을 시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보너스 점수 얻음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03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게임 설명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02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점수 </a:t>
            </a:r>
            <a:r>
              <a:rPr lang="ko-KR" altLang="en-US" sz="4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획득법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D5399A0F-8F56-4F7C-BA52-338E1D727E97}"/>
              </a:ext>
            </a:extLst>
          </p:cNvPr>
          <p:cNvSpPr txBox="1"/>
          <p:nvPr/>
        </p:nvSpPr>
        <p:spPr>
          <a:xfrm>
            <a:off x="457200" y="2173851"/>
            <a:ext cx="80288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적들을 죽일 때마다 일정 점수를 얻음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코스트가 남을 시 추가 점수 획득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살아있는 용병의 수가 많을수록 추가 점수 획득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43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게임 설명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02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적들의 종류</a:t>
            </a: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146A4791-73E5-4057-B9E1-F0F04CAE8C0F}"/>
              </a:ext>
            </a:extLst>
          </p:cNvPr>
          <p:cNvSpPr txBox="1"/>
          <p:nvPr/>
        </p:nvSpPr>
        <p:spPr>
          <a:xfrm>
            <a:off x="457200" y="2173851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처녀귀신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도깨비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구미호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물귀신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묘귀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고양이 귀신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저승사자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+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추가로 적이 필요할 경우 추가할 예정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2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게임 설명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5" y="1417638"/>
            <a:ext cx="402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적의 스킬</a:t>
            </a: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146A4791-73E5-4057-B9E1-F0F04CAE8C0F}"/>
              </a:ext>
            </a:extLst>
          </p:cNvPr>
          <p:cNvSpPr txBox="1"/>
          <p:nvPr/>
        </p:nvSpPr>
        <p:spPr>
          <a:xfrm>
            <a:off x="457200" y="2173851"/>
            <a:ext cx="8229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처녀귀신 스킬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원한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(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독 데미지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도깨비 스킬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금나와라 뚝딱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장애물 생성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구미호 스킬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매혹 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주위를 환기시킴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물귀신 스킬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길동무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움직임을 </a:t>
            </a:r>
            <a:r>
              <a:rPr lang="ko-KR" altLang="en-US" sz="3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제한시킴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묘귀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스킬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할퀴기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할퀴는 데미지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저승사자 스킬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저승길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(3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번 이름을 말하게 되면 죽음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48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1332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프로젝트의 이점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>
            <a:extLst>
              <a:ext uri="{FF2B5EF4-FFF2-40B4-BE49-F238E27FC236}">
                <a16:creationId xmlns:a16="http://schemas.microsoft.com/office/drawing/2014/main" id="{B8E801F5-878B-4A30-9737-DE5C4CF07BE4}"/>
              </a:ext>
            </a:extLst>
          </p:cNvPr>
          <p:cNvSpPr txBox="1"/>
          <p:nvPr/>
        </p:nvSpPr>
        <p:spPr>
          <a:xfrm>
            <a:off x="457200" y="1488048"/>
            <a:ext cx="80288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GITHUB 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사용을 통해 형상 관리하는 법을 깨우칠 수 있다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게임의 알고리즘을 체계적으로 설계하는 방법을 터득할 수 있다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게임 개발에 사용되는 언어에 대한 지식이 향상될 수 있다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2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66502" y="2269121"/>
            <a:ext cx="5243522" cy="1385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Sandoll 너랑나랑 03 Bold" pitchFamily="34" charset="-127"/>
                <a:cs typeface="+mj-cs"/>
              </a:rPr>
              <a:t>Thank you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Sandoll 너랑나랑 03 Bold" pitchFamily="34" charset="-127"/>
              <a:cs typeface="+mj-cs"/>
            </a:endParaRPr>
          </a:p>
        </p:txBody>
      </p:sp>
      <p:cxnSp>
        <p:nvCxnSpPr>
          <p:cNvPr id="11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4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게임 개요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제목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2267743" y="2810745"/>
            <a:ext cx="48965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400" b="1" spc="-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퇴마대소동</a:t>
            </a:r>
            <a:endParaRPr lang="ko-KR" altLang="en-US" sz="4400" b="1" spc="-30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9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게임 개요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소재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457200" y="2173851"/>
            <a:ext cx="8028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spc="-3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1x1</a:t>
            </a:r>
            <a:r>
              <a:rPr lang="ko-KR" altLang="en-US" sz="3000" spc="-3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정사각형 타일들로 이루어진 </a:t>
            </a:r>
            <a:r>
              <a:rPr lang="en-US" altLang="ko-KR" sz="3000" spc="-3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5x10 </a:t>
            </a:r>
            <a:r>
              <a:rPr lang="ko-KR" altLang="en-US" sz="3000" spc="-3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타일 맵 위에서 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펼쳐지는 우리의 용병들과 마물의 전투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!</a:t>
            </a:r>
            <a:endParaRPr lang="ko-KR" altLang="en-US" sz="3000" spc="-30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74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게임 개요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플랫폼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457200" y="2173851"/>
            <a:ext cx="80288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모바일 게임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안드로이드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IOS)</a:t>
            </a:r>
          </a:p>
        </p:txBody>
      </p:sp>
    </p:spTree>
    <p:extLst>
      <p:ext uri="{BB962C8B-B14F-4D97-AF65-F5344CB8AC3E}">
        <p14:creationId xmlns:p14="http://schemas.microsoft.com/office/powerpoint/2010/main" val="242131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게임 개요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개발도구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457200" y="2173851"/>
            <a:ext cx="8028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유니티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+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추후 다른 것이 필요한 것이 있으면 추가할 예정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41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게임 개요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장르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457200" y="2173851"/>
            <a:ext cx="8028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주어진 규칙 하에 논리적 사고를 바탕으로 문제를 해결하는 전략 퍼즐게임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61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28549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게임 개요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주요 타겟층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437263" y="2140462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퍼즐 게임을 좋아하는 모바일 유저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전략 게임을 좋아하는 유저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아기자기한 캐릭터를 좋아하는 유저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가벼운 </a:t>
            </a:r>
            <a:r>
              <a:rPr lang="ko-KR" altLang="en-US" sz="3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킬링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3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타임용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게임을 즐기는 유저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10" name="Picture 2" descr="C:\Users\Administrator.MSDN-SPECIAL\Desktop\sdadadf.JPG">
            <a:extLst>
              <a:ext uri="{FF2B5EF4-FFF2-40B4-BE49-F238E27FC236}">
                <a16:creationId xmlns:a16="http://schemas.microsoft.com/office/drawing/2014/main" id="{C87ADF8F-6DB5-490D-9669-44E0643E2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0" b="98672" l="4364" r="973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536" y="4555099"/>
            <a:ext cx="1785238" cy="178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dministrator.MSDN-SPECIAL\Desktop\sdadadf.JPG">
            <a:extLst>
              <a:ext uri="{FF2B5EF4-FFF2-40B4-BE49-F238E27FC236}">
                <a16:creationId xmlns:a16="http://schemas.microsoft.com/office/drawing/2014/main" id="{887AB17E-5050-4007-B3BA-68CC110E7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0" b="98672" l="4364" r="973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747" y="4619443"/>
            <a:ext cx="1477088" cy="147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Administrator.MSDN-SPECIAL\Desktop\sdadadf.JPG">
            <a:extLst>
              <a:ext uri="{FF2B5EF4-FFF2-40B4-BE49-F238E27FC236}">
                <a16:creationId xmlns:a16="http://schemas.microsoft.com/office/drawing/2014/main" id="{5BDAA5E0-96EB-4AB3-B3F8-0CD667150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0" b="98672" l="4364" r="973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261" y="4604505"/>
            <a:ext cx="1477088" cy="147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7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j-cs"/>
              </a:rPr>
              <a:t>게임 콘셉트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Play Concept	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457200" y="2173851"/>
            <a:ext cx="80288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상대 적의 조합을 보고 그에 대응할 수 있는 조합과 자리 선정을 통한 전략적 플레이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각 말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캐릭터</a:t>
            </a:r>
            <a:r>
              <a:rPr lang="en-US" altLang="ko-KR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마다 다른 스킬을 가지고 있음을 활용하여 하나의 정답이 아닌 여러 정답을 낼 수 있는 다양성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가장 효율적인 정답을 도출할 때까지 여러가지 시나리오를 유추해 보며 사고력과 문제해결능력 상승</a:t>
            </a:r>
            <a:endParaRPr lang="en-US" altLang="ko-KR" sz="3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92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1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6380</TotalTime>
  <Words>750</Words>
  <Application>Microsoft Office PowerPoint</Application>
  <PresentationFormat>화면 슬라이드 쇼(4:3)</PresentationFormat>
  <Paragraphs>175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맑은 고딕</vt:lpstr>
      <vt:lpstr>Calibri Light</vt:lpstr>
      <vt:lpstr>Arial</vt:lpstr>
      <vt:lpstr>12롯데마트드림Medium</vt:lpstr>
      <vt:lpstr>Calibri</vt:lpstr>
      <vt:lpstr>12롯데마트드림Bold</vt:lpstr>
      <vt:lpstr>-윤고딕330</vt:lpstr>
      <vt:lpstr>Arial Black</vt:lpstr>
      <vt:lpstr>나눔바른고딕</vt:lpstr>
      <vt:lpstr>Office 테마</vt:lpstr>
      <vt:lpstr>퇴마대소동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입력해주세요 @땅콩의 고소한 꿀팁 블로그</dc:title>
  <dc:creator>song</dc:creator>
  <cp:lastModifiedBy>육소은</cp:lastModifiedBy>
  <cp:revision>32</cp:revision>
  <dcterms:created xsi:type="dcterms:W3CDTF">2016-11-01T03:46:33Z</dcterms:created>
  <dcterms:modified xsi:type="dcterms:W3CDTF">2019-09-30T12:51:15Z</dcterms:modified>
</cp:coreProperties>
</file>