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0f35afa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0f35afa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0f35afaf7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0f35afaf7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0f35afaf7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0f35afaf7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0f35afaf7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0f35afaf7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0f35afaf7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0f35afaf7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0f35afaf7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0f35afaf7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Quiz Game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Sean Meyer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Runs GUI and handles communication with server. Can launch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ServerConnection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Wrapper for the server socket and data streams from the server, provides helper functions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4 clients at a time, selects questions to send, processes answers, and tracks player scores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ClientConnection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Wrapper for client socket and data streams from the client, allows score tracking and other helper functions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data structure with helpful functions to model a quiz question in memory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284275" y="1411900"/>
            <a:ext cx="2478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GUI is comprised of multiple “cards”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card is shown once the server sends the information needed to display it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“Modern” UI with Java Swing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879" y="205150"/>
            <a:ext cx="3045974" cy="3040675"/>
          </a:xfrm>
          <a:prstGeom prst="rect">
            <a:avLst/>
          </a:prstGeom>
          <a:noFill/>
          <a:ln>
            <a:noFill/>
          </a:ln>
          <a:effectLst>
            <a:outerShdw blurRad="214313" dist="57150" dir="4020000" algn="bl" rotWithShape="0">
              <a:srgbClr val="000000"/>
            </a:outerShdw>
          </a:effectLst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303" y="206237"/>
            <a:ext cx="2955110" cy="3038500"/>
          </a:xfrm>
          <a:prstGeom prst="rect">
            <a:avLst/>
          </a:prstGeom>
          <a:noFill/>
          <a:ln>
            <a:noFill/>
          </a:ln>
          <a:effectLst>
            <a:outerShdw blurRad="214313" dist="57150" dir="4020000" algn="bl" rotWithShape="0">
              <a:srgbClr val="000000"/>
            </a:outerShdw>
          </a:effectLst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494" y="3377700"/>
            <a:ext cx="2988975" cy="1623650"/>
          </a:xfrm>
          <a:prstGeom prst="rect">
            <a:avLst/>
          </a:prstGeom>
          <a:noFill/>
          <a:ln>
            <a:noFill/>
          </a:ln>
          <a:effectLst>
            <a:outerShdw blurRad="214313" dist="57150" dir="4020000" algn="bl" rotWithShape="0">
              <a:srgbClr val="000000"/>
            </a:outerShdw>
          </a:effectLst>
        </p:spPr>
      </p:pic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0395" y="3395633"/>
            <a:ext cx="3441175" cy="1587781"/>
          </a:xfrm>
          <a:prstGeom prst="rect">
            <a:avLst/>
          </a:prstGeom>
          <a:noFill/>
          <a:ln>
            <a:noFill/>
          </a:ln>
          <a:effectLst>
            <a:outerShdw blurRad="214313" dist="57150" dir="402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Multiple Clients are Handled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client attempts to connect with the server, the server gives the client a unique socket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array of ClientConnection will give each client a unique socket to talk over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can loop through the ClientConnection array to send and receive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connection, each client is sent a player number for tracking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Server is Started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enters the port they wish to run the game 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they hit “Host Game On Port” the client runs a server on another thread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server is started, the client will inform the player that started the server what their IP 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player can share the IP displayed and the port for others to join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port the server is started on is only used for connecting, once connected clients are moved to another port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1952600"/>
            <a:ext cx="3898040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Game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all players are connected and have a player number, they wait for the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sends a question, then all players may answer.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all players answer, the server will validate the answers and send back the results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repeats for all 15 questions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last question, all scores are sent to all players to be displayed on a final screen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the time it takes to answer a question for a more fast paced game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 lobby to display who is in the game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username customization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the game to be run with any number of players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more multithreading to avoid UI freezes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Calibri</vt:lpstr>
      <vt:lpstr>Arial</vt:lpstr>
      <vt:lpstr>Shift</vt:lpstr>
      <vt:lpstr>Multiplayer Quiz Game</vt:lpstr>
      <vt:lpstr>Program Structure</vt:lpstr>
      <vt:lpstr>GUI</vt:lpstr>
      <vt:lpstr>How Multiple Clients are Handled</vt:lpstr>
      <vt:lpstr>How a Server is Started</vt:lpstr>
      <vt:lpstr>Walking Through a Game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Quiz Game</dc:title>
  <cp:lastModifiedBy>Sean Meyer</cp:lastModifiedBy>
  <cp:revision>1</cp:revision>
  <dcterms:modified xsi:type="dcterms:W3CDTF">2023-04-19T01:59:56Z</dcterms:modified>
</cp:coreProperties>
</file>