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61" r:id="rId2"/>
    <p:sldId id="264" r:id="rId3"/>
    <p:sldId id="265" r:id="rId4"/>
    <p:sldId id="270" r:id="rId5"/>
    <p:sldId id="267" r:id="rId6"/>
    <p:sldId id="271" r:id="rId7"/>
    <p:sldId id="272" r:id="rId8"/>
    <p:sldId id="266" r:id="rId9"/>
    <p:sldId id="273" r:id="rId10"/>
    <p:sldId id="268" r:id="rId11"/>
    <p:sldId id="274" r:id="rId12"/>
    <p:sldId id="269" r:id="rId13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11/2/2014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2014-11-02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11/2/2014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쿠키와 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쿠키를 사용해 웹 페이지 간에 정보를 유지하는 방법과 세션을 사용해 정보를 유지하는 방법을 학습한다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세션을 사용해 회원 인증을 하는 방법도 살펴본다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세션 속성의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</a:p>
          <a:p>
            <a:pPr lvl="4" fontAlgn="base"/>
            <a:r>
              <a:rPr lang="en-US" altLang="ko-KR" dirty="0" err="1" smtClean="0"/>
              <a:t>session.setAttribute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id","aaaa@king.com</a:t>
            </a:r>
            <a:r>
              <a:rPr lang="en-US" altLang="ko-KR" dirty="0" smtClean="0"/>
              <a:t>");</a:t>
            </a:r>
          </a:p>
          <a:p>
            <a:pPr lvl="2" fontAlgn="base"/>
            <a:r>
              <a:rPr lang="ko-KR" altLang="en-US" dirty="0" smtClean="0"/>
              <a:t>설정된 세션의 속성을 사용해 정보를 </a:t>
            </a:r>
            <a:r>
              <a:rPr lang="ko-KR" altLang="en-US" dirty="0" smtClean="0"/>
              <a:t>유지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</a:p>
          <a:p>
            <a:pPr lvl="4" fontAlgn="base"/>
            <a:r>
              <a:rPr lang="en-US" altLang="ko-KR" dirty="0" smtClean="0"/>
              <a:t>String id = (String)</a:t>
            </a:r>
            <a:r>
              <a:rPr lang="en-US" altLang="ko-KR" dirty="0" err="1" smtClean="0"/>
              <a:t>session.getAttribute</a:t>
            </a:r>
            <a:r>
              <a:rPr lang="en-US" altLang="ko-KR" dirty="0" smtClean="0"/>
              <a:t>("id</a:t>
            </a:r>
            <a:r>
              <a:rPr lang="en-US" altLang="ko-KR" dirty="0" smtClean="0"/>
              <a:t>");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세션의 속성 삭제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removeAttribute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4" fontAlgn="base"/>
            <a:r>
              <a:rPr lang="en-US" altLang="ko-KR" dirty="0" err="1" smtClean="0"/>
              <a:t>session.removeAttribute</a:t>
            </a:r>
            <a:r>
              <a:rPr lang="en-US" altLang="ko-KR" dirty="0" smtClean="0"/>
              <a:t>("id");</a:t>
            </a:r>
          </a:p>
          <a:p>
            <a:pPr lvl="2" fontAlgn="base"/>
            <a:r>
              <a:rPr lang="ko-KR" altLang="en-US" dirty="0" smtClean="0"/>
              <a:t>세션 무효화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모든 세션 속성 제거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invalidate()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4" fontAlgn="base"/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세션을 </a:t>
            </a:r>
            <a:r>
              <a:rPr lang="ko-KR" altLang="en-US" dirty="0" smtClean="0"/>
              <a:t>사용한 </a:t>
            </a:r>
            <a:r>
              <a:rPr lang="ko-KR" altLang="en-US" dirty="0" smtClean="0"/>
              <a:t>회원인증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세션을 사용한 회원인증 시스템의 구조</a:t>
            </a:r>
          </a:p>
          <a:p>
            <a:pPr fontAlgn="base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1123240" descr="image10-010"/>
          <p:cNvPicPr>
            <a:picLocks noChangeAspect="1" noChangeArrowheads="1"/>
          </p:cNvPicPr>
          <p:nvPr/>
        </p:nvPicPr>
        <p:blipFill>
          <a:blip r:embed="rId2" cstate="print"/>
          <a:srcRect b="371"/>
          <a:stretch>
            <a:fillRect/>
          </a:stretch>
        </p:blipFill>
        <p:spPr bwMode="auto">
          <a:xfrm>
            <a:off x="4932040" y="1463675"/>
            <a:ext cx="3330575" cy="367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쿠키의 개요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쿠키의 사용</a:t>
            </a:r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세션의 개요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세션의 사용</a:t>
            </a:r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smtClean="0"/>
              <a:t>세션을 사용한 회원인증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쿠키의 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HTTP </a:t>
            </a:r>
            <a:r>
              <a:rPr lang="ko-KR" altLang="en-US" dirty="0" smtClean="0"/>
              <a:t>프로토콜은 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요청에 대한 응답을 하고 나면 해당 클라이언트와의 연결을 </a:t>
            </a:r>
            <a:r>
              <a:rPr lang="ko-KR" altLang="en-US" dirty="0" smtClean="0"/>
              <a:t>지속하지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51129240" descr="image10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715766"/>
            <a:ext cx="2225675" cy="207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쿠키의 개요</a:t>
            </a:r>
            <a:endParaRPr lang="ko-KR" altLang="en-US" sz="3200" dirty="0" smtClean="0"/>
          </a:p>
          <a:p>
            <a:pPr lvl="1" fontAlgn="base"/>
            <a:r>
              <a:rPr lang="ko-KR" altLang="en-US" dirty="0" smtClean="0"/>
              <a:t>상태가 </a:t>
            </a:r>
            <a:r>
              <a:rPr lang="ko-KR" altLang="en-US" dirty="0" smtClean="0"/>
              <a:t>없는 프로토콜을 위해 상태를 지속시키기 위한 방법</a:t>
            </a:r>
          </a:p>
          <a:p>
            <a:pPr lvl="1" fontAlgn="base"/>
            <a:r>
              <a:rPr lang="ko-KR" altLang="en-US" dirty="0" smtClean="0"/>
              <a:t>정보를 </a:t>
            </a:r>
            <a:r>
              <a:rPr lang="ko-KR" altLang="en-US" dirty="0" smtClean="0"/>
              <a:t>웹 브라우저에 저장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351129080" descr="image10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19622"/>
            <a:ext cx="2105025" cy="3219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 등으로 </a:t>
            </a:r>
            <a:r>
              <a:rPr lang="ko-KR" altLang="en-US" dirty="0" smtClean="0"/>
              <a:t>이루어짐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쿠키의 이름은 알파벳과 </a:t>
            </a:r>
            <a:r>
              <a:rPr lang="ko-KR" altLang="en-US" dirty="0" smtClean="0"/>
              <a:t>숫자로 이루어짐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쿠키 </a:t>
            </a:r>
            <a:r>
              <a:rPr lang="ko-KR" altLang="en-US" dirty="0" smtClean="0"/>
              <a:t>값은 공백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콜론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세미콜론을 </a:t>
            </a:r>
            <a:r>
              <a:rPr lang="ko-KR" altLang="en-US" dirty="0" smtClean="0"/>
              <a:t>포함하려면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쿠키 생성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new Cookie(String name, String value</a:t>
            </a:r>
            <a:r>
              <a:rPr lang="en-US" altLang="ko-KR" dirty="0" smtClean="0"/>
              <a:t>);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쿠키를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객체에 추가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response.addCookie</a:t>
            </a:r>
            <a:r>
              <a:rPr lang="en-US" altLang="ko-KR" dirty="0" smtClean="0"/>
              <a:t>(cookie);</a:t>
            </a:r>
          </a:p>
          <a:p>
            <a:pPr lvl="1" fontAlgn="base"/>
            <a:r>
              <a:rPr lang="en-US" altLang="ko-KR" dirty="0" smtClean="0"/>
              <a:t>request</a:t>
            </a:r>
            <a:r>
              <a:rPr lang="ko-KR" altLang="en-US" dirty="0" smtClean="0"/>
              <a:t>객체에 실려 온 쿠키를 읽어 올 때</a:t>
            </a:r>
          </a:p>
          <a:p>
            <a:pPr lvl="2" fontAlgn="base"/>
            <a:r>
              <a:rPr lang="en-US" altLang="ko-KR" dirty="0" smtClean="0"/>
              <a:t>Cookie[] cookies = 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();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쿠키를 작성해서 사용하는 순서</a:t>
            </a:r>
          </a:p>
          <a:p>
            <a:pPr lvl="2" fontAlgn="base"/>
            <a:r>
              <a:rPr lang="ko-KR" altLang="en-US" dirty="0" smtClean="0"/>
              <a:t>① 먼저 쿠키를 생성한다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② 쿠키에 필요한 설정을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쿠키의 유효시간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쿠키에 대한 설명 등을 적용하고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보안등을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③ 웹 브라우저에 생성된 쿠키를 전송한다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lvl="1" fontAlgn="base"/>
            <a:r>
              <a:rPr lang="ko-KR" altLang="en-US" dirty="0" smtClean="0"/>
              <a:t>웹 브라우저에 저장된 쿠키를 사용하는 </a:t>
            </a:r>
            <a:r>
              <a:rPr lang="ko-KR" altLang="en-US" dirty="0" smtClean="0"/>
              <a:t>절차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① 웹 브라우저의 요청에서 쿠키를 얻어온다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② 쿠키는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값의 쌍으로 된 배열형태로 리턴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리턴 된 쿠키의 배열에서 쿠키이름을 가져온다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③ 쿠키이름을 통해서 해당 쿠키에 설정된 값을 추출한다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세션의 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</a:t>
            </a:r>
            <a:r>
              <a:rPr lang="ko-KR" altLang="en-US" dirty="0" smtClean="0"/>
              <a:t>서버 </a:t>
            </a:r>
            <a:r>
              <a:rPr lang="ko-KR" altLang="en-US" dirty="0" smtClean="0"/>
              <a:t>쪽의 </a:t>
            </a:r>
            <a:r>
              <a:rPr lang="ko-KR" altLang="en-US" dirty="0" smtClean="0"/>
              <a:t>웹 컨테이너에 상태를 유지하기 위한 정보를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웹 </a:t>
            </a:r>
            <a:r>
              <a:rPr lang="ko-KR" altLang="en-US" dirty="0" smtClean="0"/>
              <a:t>브라우저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생성되어 웹 컨테이너에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브라우저와 웹 서버의 </a:t>
            </a:r>
            <a:r>
              <a:rPr lang="ko-KR" altLang="en-US" dirty="0" smtClean="0"/>
              <a:t>상태유지가 훨씬 안정적이고 보안상의 문제도 해결</a:t>
            </a:r>
          </a:p>
          <a:p>
            <a:pPr lvl="1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세션의 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서버는 각각의 웹 브라우저로부터 발생한 요청에 대해서 특정한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부여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이것을 사용해서 세션을 </a:t>
            </a:r>
            <a:r>
              <a:rPr lang="ko-KR" altLang="en-US" dirty="0" smtClean="0"/>
              <a:t>구분 및 유지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351129240" descr="image10-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707654"/>
            <a:ext cx="2514600" cy="1825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441</Words>
  <Application>Microsoft Office PowerPoint</Application>
  <PresentationFormat>화면 슬라이드 쇼(16:9)</PresentationFormat>
  <Paragraphs>70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WidescreenPresentation</vt:lpstr>
      <vt:lpstr>10장. 쿠키와 세션</vt:lpstr>
      <vt:lpstr>목차</vt:lpstr>
      <vt:lpstr>1. 쿠키(Cookie)</vt:lpstr>
      <vt:lpstr>1. 쿠키(Cookie)</vt:lpstr>
      <vt:lpstr>1. 쿠키(Cookie)</vt:lpstr>
      <vt:lpstr>1. 쿠키(Cookie)</vt:lpstr>
      <vt:lpstr>1. 쿠키(Cookie)</vt:lpstr>
      <vt:lpstr>2. 세션(Session)</vt:lpstr>
      <vt:lpstr>2. 세션(Session)</vt:lpstr>
      <vt:lpstr>2. 세션(Session)</vt:lpstr>
      <vt:lpstr>2. 세션(Session)</vt:lpstr>
      <vt:lpstr>2. 세션(Session)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2014-11-02T07:53:48Z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