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61" r:id="rId2"/>
    <p:sldId id="264" r:id="rId3"/>
    <p:sldId id="267" r:id="rId4"/>
    <p:sldId id="268" r:id="rId5"/>
    <p:sldId id="269" r:id="rId6"/>
    <p:sldId id="270" r:id="rId7"/>
    <p:sldId id="273" r:id="rId8"/>
    <p:sldId id="274" r:id="rId9"/>
    <p:sldId id="272" r:id="rId10"/>
    <p:sldId id="275" r:id="rId11"/>
    <p:sldId id="276" r:id="rId12"/>
    <p:sldId id="277" r:id="rId13"/>
    <p:sldId id="271" r:id="rId14"/>
    <p:sldId id="278" r:id="rId15"/>
    <p:sldId id="283" r:id="rId16"/>
    <p:sldId id="282" r:id="rId17"/>
    <p:sldId id="284" r:id="rId18"/>
    <p:sldId id="285" r:id="rId19"/>
    <p:sldId id="286" r:id="rId20"/>
    <p:sldId id="280" r:id="rId21"/>
    <p:sldId id="287" r:id="rId22"/>
    <p:sldId id="288" r:id="rId23"/>
    <p:sldId id="281" r:id="rId24"/>
    <p:sldId id="289" r:id="rId25"/>
    <p:sldId id="290" r:id="rId26"/>
    <p:sldId id="291" r:id="rId27"/>
    <p:sldId id="279" r:id="rId28"/>
    <p:sldId id="292" r:id="rId29"/>
    <p:sldId id="293" r:id="rId30"/>
    <p:sldId id="295" r:id="rId31"/>
    <p:sldId id="294" r:id="rId32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9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11/2/2014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2014-11-02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11/2/2014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/</a:t>
            </a:r>
            <a:r>
              <a:rPr lang="ko-KR" altLang="en-US" dirty="0" smtClean="0"/>
              <a:t>커넥션 풀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세션을 사용한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기반의 회원관리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앞에서 개별적으로 학습했던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커넥션풀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세션을 모두 사용한 회원 관리시스템을 작성해서 웹 프로그래밍의 구조를 이해하는 방법을 학습한다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회원관리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DB 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LogonDBBean.java</a:t>
            </a:r>
          </a:p>
          <a:p>
            <a:pPr lvl="1" fontAlgn="base"/>
            <a:r>
              <a:rPr lang="en-US" altLang="ko-KR" dirty="0" smtClean="0"/>
              <a:t>DB </a:t>
            </a:r>
            <a:r>
              <a:rPr lang="ko-KR" altLang="en-US" dirty="0" err="1" smtClean="0"/>
              <a:t>처리빈의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</a:p>
          <a:p>
            <a:pPr lvl="3" fontAlgn="base"/>
            <a:r>
              <a:rPr lang="ko-KR" altLang="en-US" dirty="0" smtClean="0"/>
              <a:t>전역</a:t>
            </a:r>
            <a:r>
              <a:rPr lang="en-US" altLang="ko-KR" dirty="0" err="1" smtClean="0"/>
              <a:t>LogonDBBean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getConnection</a:t>
            </a:r>
            <a:r>
              <a:rPr lang="en-US" altLang="ko-KR" dirty="0" smtClean="0"/>
              <a:t>()</a:t>
            </a:r>
          </a:p>
          <a:p>
            <a:pPr lvl="3" fontAlgn="base"/>
            <a:r>
              <a:rPr lang="ko-KR" altLang="en-US" dirty="0" smtClean="0"/>
              <a:t>쿼리 작업에 사용할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객체를 커넥션 풀로부터 얻어내서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insertMember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LogonDataBean</a:t>
            </a:r>
            <a:r>
              <a:rPr lang="en-US" altLang="ko-KR" dirty="0" smtClean="0"/>
              <a:t> member)</a:t>
            </a:r>
          </a:p>
          <a:p>
            <a:pPr lvl="3" fontAlgn="base"/>
            <a:r>
              <a:rPr lang="ko-KR" altLang="en-US" dirty="0" smtClean="0"/>
              <a:t>회원 가입을 한 사용자를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테이블에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회원가입 폼 처리</a:t>
            </a:r>
            <a:r>
              <a:rPr lang="en-US" altLang="ko-KR" dirty="0" smtClean="0"/>
              <a:t>(registerPro.jsp)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회원관리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DB 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LogonDBBean.java</a:t>
            </a:r>
          </a:p>
          <a:p>
            <a:pPr lvl="1" fontAlgn="base"/>
            <a:r>
              <a:rPr lang="en-US" altLang="ko-KR" dirty="0" smtClean="0"/>
              <a:t>DB </a:t>
            </a:r>
            <a:r>
              <a:rPr lang="ko-KR" altLang="en-US" dirty="0" err="1" smtClean="0"/>
              <a:t>처리빈의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userCheck</a:t>
            </a:r>
            <a:r>
              <a:rPr lang="en-US" altLang="ko-KR" dirty="0" smtClean="0"/>
              <a:t>(String id, String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)</a:t>
            </a:r>
          </a:p>
          <a:p>
            <a:pPr lvl="3" fontAlgn="base"/>
            <a:r>
              <a:rPr lang="ko-KR" altLang="en-US" dirty="0" smtClean="0"/>
              <a:t>사용자 </a:t>
            </a:r>
            <a:r>
              <a:rPr lang="ko-KR" altLang="en-US" dirty="0" err="1" smtClean="0"/>
              <a:t>인증시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회원인증 처리</a:t>
            </a:r>
            <a:r>
              <a:rPr lang="en-US" altLang="ko-KR" dirty="0" smtClean="0"/>
              <a:t>(loginPro.jsp) </a:t>
            </a:r>
            <a:r>
              <a:rPr lang="ko-KR" altLang="en-US" dirty="0" smtClean="0"/>
              <a:t>및 회원정보수정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탈퇴를 위한 인증</a:t>
            </a:r>
            <a:r>
              <a:rPr lang="en-US" altLang="ko-KR" dirty="0" smtClean="0"/>
              <a:t>(memberCheck.jsp)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confirmId</a:t>
            </a:r>
            <a:r>
              <a:rPr lang="en-US" altLang="ko-KR" dirty="0" smtClean="0"/>
              <a:t>(String id)</a:t>
            </a:r>
          </a:p>
          <a:p>
            <a:pPr lvl="3" fontAlgn="base"/>
            <a:r>
              <a:rPr lang="ko-KR" altLang="en-US" dirty="0" smtClean="0"/>
              <a:t>회원 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아이디 중복확인</a:t>
            </a:r>
            <a:r>
              <a:rPr lang="en-US" altLang="ko-KR" dirty="0" smtClean="0"/>
              <a:t>(confirmId.jsp)</a:t>
            </a:r>
            <a:r>
              <a:rPr lang="ko-KR" altLang="en-US" dirty="0" smtClean="0"/>
              <a:t>을 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회원가입 폼</a:t>
            </a:r>
            <a:r>
              <a:rPr lang="en-US" altLang="ko-KR" dirty="0" smtClean="0"/>
              <a:t>(registerForm.jsp)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getMember</a:t>
            </a:r>
            <a:r>
              <a:rPr lang="en-US" altLang="ko-KR" dirty="0" smtClean="0"/>
              <a:t>(String id, String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)</a:t>
            </a:r>
          </a:p>
          <a:p>
            <a:pPr lvl="3" fontAlgn="base"/>
            <a:r>
              <a:rPr lang="en-US" altLang="ko-KR" dirty="0" smtClean="0"/>
              <a:t>id, </a:t>
            </a:r>
            <a:r>
              <a:rPr lang="en-US" altLang="ko-KR" dirty="0" err="1" smtClean="0"/>
              <a:t>passwd</a:t>
            </a:r>
            <a:r>
              <a:rPr lang="ko-KR" altLang="en-US" dirty="0" smtClean="0"/>
              <a:t>에 해당하는 레코드를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테이블에서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회원정보 수정 폼</a:t>
            </a:r>
            <a:r>
              <a:rPr lang="en-US" altLang="ko-KR" dirty="0" smtClean="0"/>
              <a:t>(modifyForm.jsp)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회원관리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DB 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LogonDBBean.java</a:t>
            </a:r>
          </a:p>
          <a:p>
            <a:pPr lvl="1" fontAlgn="base"/>
            <a:r>
              <a:rPr lang="en-US" altLang="ko-KR" dirty="0" smtClean="0"/>
              <a:t>DB </a:t>
            </a:r>
            <a:r>
              <a:rPr lang="ko-KR" altLang="en-US" dirty="0" err="1" smtClean="0"/>
              <a:t>처리빈의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updateMember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LogonDataBean</a:t>
            </a:r>
            <a:r>
              <a:rPr lang="en-US" altLang="ko-KR" dirty="0" smtClean="0"/>
              <a:t> member)</a:t>
            </a:r>
          </a:p>
          <a:p>
            <a:pPr lvl="3" fontAlgn="base"/>
            <a:r>
              <a:rPr lang="ko-KR" altLang="en-US" dirty="0" smtClean="0"/>
              <a:t>수정된 회원정보를 갱신할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회원정보 수정 처리</a:t>
            </a:r>
            <a:r>
              <a:rPr lang="en-US" altLang="ko-KR" dirty="0" smtClean="0"/>
              <a:t>(modifyPro.jsp)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deleteMember</a:t>
            </a:r>
            <a:r>
              <a:rPr lang="en-US" altLang="ko-KR" dirty="0" smtClean="0"/>
              <a:t>(String id, String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)</a:t>
            </a:r>
          </a:p>
          <a:p>
            <a:pPr lvl="3" fontAlgn="base"/>
            <a:r>
              <a:rPr lang="en-US" altLang="ko-KR" dirty="0" smtClean="0"/>
              <a:t>id</a:t>
            </a:r>
            <a:r>
              <a:rPr lang="ko-KR" altLang="en-US" dirty="0" smtClean="0"/>
              <a:t>에 해당하는 레코드를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테이블에서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회원탈퇴 처리</a:t>
            </a:r>
            <a:r>
              <a:rPr lang="en-US" altLang="ko-KR" dirty="0" smtClean="0"/>
              <a:t>(deletePro.jsp)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메인 페이지 작성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회원 가입 페이지 작성</a:t>
            </a:r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smtClean="0"/>
              <a:t>회원 인증 페이지 작성</a:t>
            </a:r>
          </a:p>
          <a:p>
            <a:pPr fontAlgn="base"/>
            <a:r>
              <a:rPr lang="en-US" altLang="ko-KR" dirty="0" smtClean="0"/>
              <a:t>(4) </a:t>
            </a:r>
            <a:r>
              <a:rPr lang="ko-KR" altLang="en-US" dirty="0" smtClean="0"/>
              <a:t>회원 정보 수정 및 탈퇴 페이지 작성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회원관리 시스템은 회원의 인증이 된 경우와 되지 않은 경우를 나누어서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회원 </a:t>
            </a:r>
            <a:r>
              <a:rPr lang="ko-KR" altLang="en-US" dirty="0" smtClean="0"/>
              <a:t>유무에 따라 제공되는 서비스가 </a:t>
            </a:r>
            <a:r>
              <a:rPr lang="ko-KR" altLang="en-US" dirty="0" smtClean="0"/>
              <a:t>다름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351121960" descr="image11-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563638"/>
            <a:ext cx="3060700" cy="2620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Ajax</a:t>
            </a:r>
            <a:r>
              <a:rPr lang="ko-KR" altLang="en-US" dirty="0" smtClean="0"/>
              <a:t>기반에서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JS, CSS</a:t>
            </a:r>
            <a:r>
              <a:rPr lang="ko-KR" altLang="en-US" dirty="0" smtClean="0"/>
              <a:t>간의 관계</a:t>
            </a:r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화면의 내용표시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위한 자바빈사용</a:t>
            </a:r>
          </a:p>
          <a:p>
            <a:pPr lvl="2" fontAlgn="base"/>
            <a:r>
              <a:rPr lang="en-US" altLang="ko-KR" dirty="0" smtClean="0"/>
              <a:t>JS(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JSP</a:t>
            </a:r>
            <a:r>
              <a:rPr lang="ko-KR" altLang="en-US" dirty="0" smtClean="0"/>
              <a:t>페이지에서 발생한 이벤트의 요구를 받아 웹 서버에 요청을 하는 작업 수행</a:t>
            </a:r>
          </a:p>
          <a:p>
            <a:pPr lvl="2" fontAlgn="base"/>
            <a:r>
              <a:rPr lang="en-US" altLang="ko-KR" dirty="0" smtClean="0"/>
              <a:t>CSS(</a:t>
            </a:r>
            <a:r>
              <a:rPr lang="ko-KR" altLang="en-US" dirty="0" smtClean="0"/>
              <a:t>스타일시트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JSP</a:t>
            </a:r>
            <a:r>
              <a:rPr lang="ko-KR" altLang="en-US" dirty="0" smtClean="0"/>
              <a:t>페이지에서 </a:t>
            </a:r>
            <a:r>
              <a:rPr lang="ko-KR" altLang="en-US" dirty="0" smtClean="0"/>
              <a:t>사용할 스타일을 정의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351126680" descr="image11-0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851670"/>
            <a:ext cx="4100513" cy="1938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메인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회원관리 시스템의 </a:t>
            </a:r>
            <a:r>
              <a:rPr lang="ko-KR" altLang="en-US" dirty="0" err="1" smtClean="0"/>
              <a:t>메인화면으로</a:t>
            </a:r>
            <a:r>
              <a:rPr lang="ko-KR" altLang="en-US" dirty="0" smtClean="0"/>
              <a:t> 인증되지 않은 사용자 부분과 인증된 사용자 부분을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ko-KR" altLang="en-US" dirty="0" smtClean="0"/>
              <a:t>실제적으로 </a:t>
            </a:r>
            <a:r>
              <a:rPr lang="ko-KR" altLang="en-US" dirty="0" smtClean="0"/>
              <a:t>사용자 인증에 관한 부분은 </a:t>
            </a:r>
            <a:r>
              <a:rPr lang="en-US" altLang="ko-KR" dirty="0" smtClean="0"/>
              <a:t>loginForm.jsp</a:t>
            </a:r>
            <a:r>
              <a:rPr lang="ko-KR" altLang="en-US" dirty="0" smtClean="0"/>
              <a:t>페이지에서 제공하며</a:t>
            </a:r>
            <a:r>
              <a:rPr lang="en-US" altLang="ko-KR" dirty="0" smtClean="0"/>
              <a:t>, main.jsp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loginForm.jsp</a:t>
            </a:r>
            <a:r>
              <a:rPr lang="ko-KR" altLang="en-US" dirty="0" smtClean="0"/>
              <a:t>페이지를 표시할 영역을 </a:t>
            </a:r>
            <a:r>
              <a:rPr lang="ko-KR" altLang="en-US" dirty="0" smtClean="0"/>
              <a:t>제공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메인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main.jsp</a:t>
            </a:r>
            <a:r>
              <a:rPr lang="ko-KR" altLang="en-US" dirty="0" smtClean="0"/>
              <a:t>페이지의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인증되지 않은 사용자영역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인증을 위한 정보를 입력하는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부분과 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연결되는 버튼을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인증된 사용자영역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인증을 해제하는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연결된 버튼을 제공하며 회원의 정보를 수정할 수 있는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회원정보수정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부분을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 fontAlgn="base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351133320" descr="image11-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851670"/>
            <a:ext cx="3509963" cy="1808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/>
              <a:t>메인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main.jsp</a:t>
            </a:r>
          </a:p>
          <a:p>
            <a:pPr lvl="3" fontAlgn="base"/>
            <a:r>
              <a:rPr lang="ko-KR" altLang="en-US" dirty="0" smtClean="0"/>
              <a:t>시작페이지로 </a:t>
            </a:r>
            <a:r>
              <a:rPr lang="ko-KR" altLang="en-US" dirty="0" smtClean="0"/>
              <a:t>메인 화면을 제공</a:t>
            </a:r>
            <a:r>
              <a:rPr lang="en-US" altLang="ko-KR" dirty="0" smtClean="0"/>
              <a:t>. </a:t>
            </a:r>
          </a:p>
          <a:p>
            <a:pPr lvl="3" fontAlgn="base"/>
            <a:r>
              <a:rPr lang="en-US" altLang="ko-KR" dirty="0" err="1" smtClean="0"/>
              <a:t>main_auth</a:t>
            </a:r>
            <a:r>
              <a:rPr lang="ko-KR" altLang="en-US" dirty="0" smtClean="0"/>
              <a:t>영역에 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회원정보수정 등의 작업을 실행해서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loginForm.jsp</a:t>
            </a:r>
          </a:p>
          <a:p>
            <a:pPr lvl="3" fontAlgn="base"/>
            <a:r>
              <a:rPr lang="ko-KR" altLang="en-US" dirty="0" smtClean="0"/>
              <a:t>인증되지 않은 사용자영역과 인증된 사용자 영역 제공</a:t>
            </a:r>
          </a:p>
          <a:p>
            <a:pPr lvl="3" fontAlgn="base"/>
            <a:r>
              <a:rPr lang="ko-KR" altLang="en-US" dirty="0" smtClean="0"/>
              <a:t>인증되지 </a:t>
            </a:r>
            <a:r>
              <a:rPr lang="ko-KR" altLang="en-US" dirty="0" smtClean="0"/>
              <a:t>않은 사용자영역</a:t>
            </a:r>
            <a:r>
              <a:rPr lang="en-US" altLang="ko-KR" dirty="0" smtClean="0"/>
              <a:t>: 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부분과 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제공</a:t>
            </a:r>
          </a:p>
          <a:p>
            <a:pPr lvl="3" fontAlgn="base"/>
            <a:r>
              <a:rPr lang="ko-KR" altLang="en-US" dirty="0" smtClean="0"/>
              <a:t>인증된 </a:t>
            </a:r>
            <a:r>
              <a:rPr lang="ko-KR" altLang="en-US" dirty="0" smtClean="0"/>
              <a:t>사용자 영역</a:t>
            </a:r>
            <a:r>
              <a:rPr lang="en-US" altLang="ko-KR" dirty="0" smtClean="0"/>
              <a:t>: 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],[</a:t>
            </a:r>
            <a:r>
              <a:rPr lang="ko-KR" altLang="en-US" dirty="0" smtClean="0"/>
              <a:t>회원정보수정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smtClean="0"/>
              <a:t>제공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메인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login.js 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loginForm.jsp</a:t>
            </a:r>
            <a:r>
              <a:rPr lang="ko-KR" altLang="en-US" dirty="0" smtClean="0"/>
              <a:t>에서 사용하는 자바스크립트 파일로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회원정보수정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 시 사용자의 요청을 서버로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style.css</a:t>
            </a:r>
          </a:p>
          <a:p>
            <a:pPr lvl="3" fontAlgn="base"/>
            <a:r>
              <a:rPr lang="ko-KR" altLang="en-US" dirty="0" smtClean="0"/>
              <a:t>스타일시트 파일로 웹 페이지 글꼴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배경색 등의 스타일을 지정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회원관리 시스템의 개요</a:t>
            </a:r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회원관리 필요 테이블 작성</a:t>
            </a:r>
          </a:p>
          <a:p>
            <a:pPr fontAlgn="base"/>
            <a:r>
              <a:rPr lang="en-US" altLang="ko-KR" dirty="0" smtClean="0"/>
              <a:t>(1) [member]</a:t>
            </a:r>
            <a:r>
              <a:rPr lang="ko-KR" altLang="en-US" dirty="0" smtClean="0"/>
              <a:t>테이블의 구조</a:t>
            </a:r>
          </a:p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회원관리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데이터 저장빈 </a:t>
            </a:r>
            <a:r>
              <a:rPr lang="en-US" altLang="ko-KR" dirty="0" smtClean="0"/>
              <a:t>- LogonDataBean.java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(2) DB 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- LogonDBBean.java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회원 </a:t>
            </a:r>
            <a:r>
              <a:rPr lang="ko-KR" altLang="en-US" dirty="0" smtClean="0"/>
              <a:t>가입 페이지 작성</a:t>
            </a:r>
          </a:p>
          <a:p>
            <a:pPr lvl="1" fontAlgn="base"/>
            <a:r>
              <a:rPr lang="ko-KR" altLang="en-US" dirty="0" err="1" smtClean="0"/>
              <a:t>메인페이지에서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동작되는 부분으로 회원가입 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 중복확인 부분으로 </a:t>
            </a:r>
            <a:r>
              <a:rPr lang="ko-KR" altLang="en-US" dirty="0" smtClean="0"/>
              <a:t>이루어짐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ko-KR" altLang="en-US" dirty="0" smtClean="0"/>
              <a:t>회원 </a:t>
            </a:r>
            <a:r>
              <a:rPr lang="ko-KR" altLang="en-US" dirty="0" smtClean="0"/>
              <a:t>가입 페이지 작성</a:t>
            </a:r>
          </a:p>
          <a:p>
            <a:pPr lvl="1" fontAlgn="base"/>
            <a:r>
              <a:rPr lang="ko-KR" altLang="en-US" dirty="0" smtClean="0"/>
              <a:t>회원 가입의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메인페이지의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main_auth</a:t>
            </a:r>
            <a:r>
              <a:rPr lang="ko-KR" altLang="en-US" dirty="0" smtClean="0"/>
              <a:t>영역에 표시된 </a:t>
            </a:r>
            <a:r>
              <a:rPr lang="en-US" altLang="ko-KR" dirty="0" smtClean="0"/>
              <a:t>loginForm.jsp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회원 가입 폼인 </a:t>
            </a:r>
            <a:r>
              <a:rPr lang="en-US" altLang="ko-KR" dirty="0" smtClean="0"/>
              <a:t>registerForm.jsp</a:t>
            </a:r>
            <a:r>
              <a:rPr lang="ko-KR" altLang="en-US" dirty="0" smtClean="0"/>
              <a:t>페이지가 </a:t>
            </a:r>
            <a:r>
              <a:rPr lang="en-US" altLang="ko-KR" dirty="0" smtClean="0"/>
              <a:t>main.jsp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main_auth</a:t>
            </a:r>
            <a:r>
              <a:rPr lang="ko-KR" altLang="en-US" dirty="0" smtClean="0"/>
              <a:t>영역에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ko-KR" altLang="en-US" dirty="0" smtClean="0"/>
              <a:t>회원 </a:t>
            </a:r>
            <a:r>
              <a:rPr lang="ko-KR" altLang="en-US" dirty="0" smtClean="0"/>
              <a:t>가입 폼에 가입 정보를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가입하기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누르면 </a:t>
            </a:r>
            <a:r>
              <a:rPr lang="en-US" altLang="ko-KR" dirty="0" smtClean="0"/>
              <a:t>registerPro.jsp</a:t>
            </a:r>
            <a:r>
              <a:rPr lang="ko-KR" altLang="en-US" dirty="0" smtClean="0"/>
              <a:t>가 회원 가입을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회원 </a:t>
            </a:r>
            <a:r>
              <a:rPr lang="ko-KR" altLang="en-US" dirty="0" smtClean="0"/>
              <a:t>가입 폼의 </a:t>
            </a:r>
            <a:r>
              <a:rPr lang="en-US" altLang="ko-KR" dirty="0" smtClean="0"/>
              <a:t>[ID</a:t>
            </a:r>
            <a:r>
              <a:rPr lang="ko-KR" altLang="en-US" dirty="0" smtClean="0"/>
              <a:t>중복확인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</a:t>
            </a:r>
            <a:r>
              <a:rPr lang="en-US" altLang="ko-KR" dirty="0" smtClean="0"/>
              <a:t>confirmId.jsp</a:t>
            </a:r>
            <a:r>
              <a:rPr lang="ko-KR" altLang="en-US" dirty="0" smtClean="0"/>
              <a:t>에서 아이디 중복확인을 </a:t>
            </a:r>
            <a:r>
              <a:rPr lang="ko-KR" altLang="en-US" dirty="0" smtClean="0"/>
              <a:t>처리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351125160" descr="image11-006"/>
          <p:cNvPicPr>
            <a:picLocks noChangeAspect="1" noChangeArrowheads="1"/>
          </p:cNvPicPr>
          <p:nvPr/>
        </p:nvPicPr>
        <p:blipFill>
          <a:blip r:embed="rId2" cstate="print"/>
          <a:srcRect r="3"/>
          <a:stretch>
            <a:fillRect/>
          </a:stretch>
        </p:blipFill>
        <p:spPr bwMode="auto">
          <a:xfrm>
            <a:off x="4716016" y="1347614"/>
            <a:ext cx="3916884" cy="33428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회원 가입 페이지 작성</a:t>
            </a:r>
          </a:p>
          <a:p>
            <a:pPr lvl="1" fontAlgn="base"/>
            <a:r>
              <a:rPr lang="ko-KR" altLang="en-US" dirty="0" smtClean="0"/>
              <a:t>필요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registerForm.jsp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회원가입 폼으로 가입 정보를 입력하는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registerPro.jsp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입력된 회원정보를 넘겨받아 회원가입을 처리하는 페이지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en-US" altLang="ko-KR" dirty="0" smtClean="0"/>
              <a:t>confirmId.jsp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 가입 시 중복 아이디를 체크하는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register.js 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회원가입에서 사용하는 자바스크립트 파일로 </a:t>
            </a:r>
            <a:r>
              <a:rPr lang="en-US" altLang="ko-KR" dirty="0" smtClean="0"/>
              <a:t>[ID</a:t>
            </a:r>
            <a:r>
              <a:rPr lang="ko-KR" altLang="en-US" dirty="0" smtClean="0"/>
              <a:t>중복확인</a:t>
            </a:r>
            <a:r>
              <a:rPr lang="en-US" altLang="ko-KR" dirty="0" smtClean="0"/>
              <a:t>],[</a:t>
            </a:r>
            <a:r>
              <a:rPr lang="ko-KR" altLang="en-US" dirty="0" smtClean="0"/>
              <a:t>가입하기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 시 사용자의 요청을 서버로 전달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회원 </a:t>
            </a:r>
            <a:r>
              <a:rPr lang="ko-KR" altLang="en-US" dirty="0" smtClean="0"/>
              <a:t>인증 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메인페이지에서</a:t>
            </a:r>
            <a:r>
              <a:rPr lang="ko-KR" altLang="en-US" dirty="0" smtClean="0"/>
              <a:t> 아이디와 비밀번호를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동작되는 부분으로 로그인 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로그인처리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로그아웃으로 </a:t>
            </a:r>
            <a:r>
              <a:rPr lang="ko-KR" altLang="en-US" dirty="0" smtClean="0"/>
              <a:t>이루어짐</a:t>
            </a:r>
            <a:r>
              <a:rPr lang="en-US" altLang="ko-KR" dirty="0" smtClean="0"/>
              <a:t>. </a:t>
            </a:r>
          </a:p>
          <a:p>
            <a:pPr lvl="1" fontAlgn="base"/>
            <a:r>
              <a:rPr lang="ko-KR" altLang="en-US" dirty="0" smtClean="0"/>
              <a:t>인증된 </a:t>
            </a:r>
            <a:r>
              <a:rPr lang="ko-KR" altLang="en-US" dirty="0" smtClean="0"/>
              <a:t>회원의 로그아웃 처리와 회원정보수정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탈퇴의 </a:t>
            </a:r>
            <a:r>
              <a:rPr lang="ko-KR" altLang="en-US" dirty="0" err="1" smtClean="0"/>
              <a:t>메인화면으로</a:t>
            </a:r>
            <a:r>
              <a:rPr lang="ko-KR" altLang="en-US" dirty="0" smtClean="0"/>
              <a:t> 연결도 제공</a:t>
            </a:r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회원 </a:t>
            </a:r>
            <a:r>
              <a:rPr lang="ko-KR" altLang="en-US" dirty="0" smtClean="0"/>
              <a:t>인증 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회원관리 시스템 중 회원 인증의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메인페이지의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main_auth</a:t>
            </a:r>
            <a:r>
              <a:rPr lang="ko-KR" altLang="en-US" dirty="0" smtClean="0"/>
              <a:t>영역에 표시된 회원인증 폼인 </a:t>
            </a:r>
            <a:r>
              <a:rPr lang="en-US" altLang="ko-KR" dirty="0" smtClean="0"/>
              <a:t>loginForm.jsp</a:t>
            </a:r>
            <a:r>
              <a:rPr lang="ko-KR" altLang="en-US" dirty="0" smtClean="0"/>
              <a:t>페이지에 아이디와 비밀번호를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</a:t>
            </a:r>
            <a:r>
              <a:rPr lang="en-US" altLang="ko-KR" dirty="0" smtClean="0"/>
              <a:t>, loginPro.jsp </a:t>
            </a:r>
            <a:r>
              <a:rPr lang="ko-KR" altLang="en-US" dirty="0" smtClean="0"/>
              <a:t>페이지가 회원 인증을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ko-KR" altLang="en-US" dirty="0" smtClean="0"/>
              <a:t>회원인증에 </a:t>
            </a:r>
            <a:r>
              <a:rPr lang="ko-KR" altLang="en-US" dirty="0" smtClean="0"/>
              <a:t>성공하면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회원정보변경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버튼이 표시되며</a:t>
            </a:r>
            <a:r>
              <a:rPr lang="en-US" altLang="ko-KR" dirty="0" smtClean="0"/>
              <a:t>, 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로그아웃을 </a:t>
            </a:r>
            <a:r>
              <a:rPr lang="ko-KR" altLang="en-US" dirty="0" smtClean="0"/>
              <a:t>처리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351122200" descr="image11-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47614"/>
            <a:ext cx="4400338" cy="3537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/>
              <a:t>회원 </a:t>
            </a:r>
            <a:r>
              <a:rPr lang="ko-KR" altLang="en-US" dirty="0" smtClean="0"/>
              <a:t>인증 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loginForm.jsp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회원인증 폼으로 아이디와 비밀번호를 입력하는 페이지</a:t>
            </a:r>
            <a:r>
              <a:rPr lang="en-US" altLang="ko-KR" dirty="0" smtClean="0"/>
              <a:t>. </a:t>
            </a:r>
          </a:p>
          <a:p>
            <a:pPr lvl="4" fontAlgn="base"/>
            <a:r>
              <a:rPr lang="ko-KR" altLang="en-US" dirty="0" smtClean="0"/>
              <a:t>인증되지 </a:t>
            </a:r>
            <a:r>
              <a:rPr lang="ko-KR" altLang="en-US" dirty="0" smtClean="0"/>
              <a:t>않은 사용자 영역</a:t>
            </a:r>
            <a:r>
              <a:rPr lang="en-US" altLang="ko-KR" dirty="0" smtClean="0"/>
              <a:t>:  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제공 </a:t>
            </a:r>
          </a:p>
          <a:p>
            <a:pPr lvl="4" fontAlgn="base"/>
            <a:r>
              <a:rPr lang="ko-KR" altLang="en-US" dirty="0" smtClean="0"/>
              <a:t>인증된 </a:t>
            </a:r>
            <a:r>
              <a:rPr lang="ko-KR" altLang="en-US" dirty="0" smtClean="0"/>
              <a:t>사용자 영역</a:t>
            </a:r>
            <a:r>
              <a:rPr lang="en-US" altLang="ko-KR" dirty="0" smtClean="0"/>
              <a:t>: 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회원정보변경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제공</a:t>
            </a:r>
          </a:p>
          <a:p>
            <a:pPr lvl="2" fontAlgn="base"/>
            <a:r>
              <a:rPr lang="en-US" altLang="ko-KR" dirty="0" smtClean="0"/>
              <a:t>loginPro.jsp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입력된 아이디와 비밀번호를 넘겨받아 회원인증을 처리하는 페이지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회원 </a:t>
            </a:r>
            <a:r>
              <a:rPr lang="ko-KR" altLang="en-US" dirty="0" smtClean="0"/>
              <a:t>인증 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logout.jsp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인증된 사용자의 로그아웃을 처리하는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login.js 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회원인증에서 사용하는 자바스크립트 파일로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회원정보변경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 시 사용자의 요청을 서버로 전달</a:t>
            </a:r>
            <a:r>
              <a:rPr lang="en-US" altLang="ko-KR" dirty="0" smtClean="0"/>
              <a:t>.</a:t>
            </a:r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회원 </a:t>
            </a:r>
            <a:r>
              <a:rPr lang="ko-KR" altLang="en-US" dirty="0" smtClean="0"/>
              <a:t>정보 수정 및 탈퇴 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회원정보수정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탈퇴 메인 화면에서 비밀번호를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정보수정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 </a:t>
            </a:r>
          </a:p>
          <a:p>
            <a:pPr lvl="1" fontAlgn="base"/>
            <a:r>
              <a:rPr lang="ko-KR" altLang="en-US" dirty="0" smtClean="0"/>
              <a:t>회원정보 </a:t>
            </a:r>
            <a:r>
              <a:rPr lang="ko-KR" altLang="en-US" dirty="0" smtClean="0"/>
              <a:t>수정 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회원정보 수정처리로 </a:t>
            </a:r>
            <a:r>
              <a:rPr lang="ko-KR" altLang="en-US" dirty="0" smtClean="0"/>
              <a:t>이루어짐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 fontAlgn="base"/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ko-KR" altLang="en-US" dirty="0" smtClean="0"/>
              <a:t>회원 </a:t>
            </a:r>
            <a:r>
              <a:rPr lang="ko-KR" altLang="en-US" dirty="0" smtClean="0"/>
              <a:t>정보 수정 및 탈퇴 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회원 </a:t>
            </a:r>
            <a:r>
              <a:rPr lang="ko-KR" altLang="en-US" dirty="0" smtClean="0"/>
              <a:t>정보 수정의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회원정보수정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탈퇴 메인 화면인 </a:t>
            </a:r>
            <a:r>
              <a:rPr lang="en-US" altLang="ko-KR" dirty="0" smtClean="0"/>
              <a:t>modify.jsp</a:t>
            </a:r>
            <a:r>
              <a:rPr lang="ko-KR" altLang="en-US" dirty="0" smtClean="0"/>
              <a:t>페이지는 비밀번호를 입력하는 입력란과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정보 수정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탈퇴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비밀번호를 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정보수정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</a:t>
            </a:r>
            <a:r>
              <a:rPr lang="en-US" altLang="ko-KR" dirty="0" smtClean="0"/>
              <a:t>, modifyForm.jsp</a:t>
            </a:r>
            <a:r>
              <a:rPr lang="ko-KR" altLang="en-US" dirty="0" smtClean="0"/>
              <a:t>페이지에 기존의 회원가입 정보와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버튼이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ko-KR" altLang="en-US" dirty="0" smtClean="0"/>
              <a:t>정보를 </a:t>
            </a:r>
            <a:r>
              <a:rPr lang="ko-KR" altLang="en-US" dirty="0" smtClean="0"/>
              <a:t>수정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</a:t>
            </a:r>
            <a:r>
              <a:rPr lang="en-US" altLang="ko-KR" dirty="0" smtClean="0"/>
              <a:t>modifyPro.jsp </a:t>
            </a:r>
            <a:r>
              <a:rPr lang="ko-KR" altLang="en-US" dirty="0" smtClean="0"/>
              <a:t>페이지가 회원 정보 수정을 처리</a:t>
            </a:r>
          </a:p>
          <a:p>
            <a:pPr lvl="1" fontAlgn="base"/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351129640" descr="image11-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19622"/>
            <a:ext cx="4355976" cy="3252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회원 </a:t>
            </a:r>
            <a:r>
              <a:rPr lang="ko-KR" altLang="en-US" dirty="0" smtClean="0"/>
              <a:t>정보 수정 및 탈퇴 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회원 탈퇴 구조</a:t>
            </a:r>
          </a:p>
          <a:p>
            <a:pPr lvl="2" fontAlgn="base"/>
            <a:r>
              <a:rPr lang="ko-KR" altLang="en-US" dirty="0" smtClean="0"/>
              <a:t>회원정보수정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탈퇴 메인 화면인 </a:t>
            </a:r>
            <a:r>
              <a:rPr lang="en-US" altLang="ko-KR" dirty="0" smtClean="0"/>
              <a:t>modify.jsp</a:t>
            </a:r>
            <a:r>
              <a:rPr lang="ko-KR" altLang="en-US" dirty="0" smtClean="0"/>
              <a:t>페이지에서 비밀번호를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탈퇴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</a:t>
            </a:r>
            <a:r>
              <a:rPr lang="en-US" altLang="ko-KR" dirty="0" smtClean="0"/>
              <a:t>, deletePro.jsp </a:t>
            </a:r>
            <a:r>
              <a:rPr lang="ko-KR" altLang="en-US" dirty="0" smtClean="0"/>
              <a:t>페이지가 회원 탈퇴를 </a:t>
            </a:r>
            <a:r>
              <a:rPr lang="ko-KR" altLang="en-US" dirty="0" smtClean="0"/>
              <a:t>처리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351128280" descr="image11-029"/>
          <p:cNvPicPr>
            <a:picLocks noChangeAspect="1" noChangeArrowheads="1"/>
          </p:cNvPicPr>
          <p:nvPr/>
        </p:nvPicPr>
        <p:blipFill>
          <a:blip r:embed="rId2" cstate="print"/>
          <a:srcRect b="2"/>
          <a:stretch>
            <a:fillRect/>
          </a:stretch>
        </p:blipFill>
        <p:spPr bwMode="auto">
          <a:xfrm>
            <a:off x="4860032" y="1491630"/>
            <a:ext cx="3827209" cy="30406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메인 페이지 작성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회원 가입 페이지 작성</a:t>
            </a:r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smtClean="0"/>
              <a:t>회원 인증 페이지 작성</a:t>
            </a:r>
          </a:p>
          <a:p>
            <a:pPr fontAlgn="base"/>
            <a:r>
              <a:rPr lang="en-US" altLang="ko-KR" dirty="0" smtClean="0"/>
              <a:t>(4) </a:t>
            </a:r>
            <a:r>
              <a:rPr lang="ko-KR" altLang="en-US" dirty="0" smtClean="0"/>
              <a:t>회원 정보 수정 및 탈퇴 페이지 작성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회원 정보 수정 및 탈퇴 페이지 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modify.jsp</a:t>
            </a:r>
          </a:p>
          <a:p>
            <a:pPr lvl="3" fontAlgn="base"/>
            <a:r>
              <a:rPr lang="ko-KR" altLang="en-US" dirty="0" smtClean="0"/>
              <a:t>회원정보수정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탈퇴 메인 화면으로 비밀번호 입력란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정보 수정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탈퇴</a:t>
            </a:r>
            <a:r>
              <a:rPr lang="en-US" altLang="ko-KR" dirty="0" smtClean="0"/>
              <a:t>]</a:t>
            </a:r>
            <a:r>
              <a:rPr lang="ko-KR" altLang="en-US" dirty="0" smtClean="0"/>
              <a:t>제공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memberCheck.jsp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비밀번호를 사용해 사용자를 재 인증하는 페이지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en-US" altLang="ko-KR" dirty="0" smtClean="0"/>
              <a:t>modifyForm.jsp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회원정보 수정 폼으로 기존에 가입된 사용자 정보를 수정할 수 있도록 제공하는 페이지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회원 정보 수정 및 탈퇴 페이지 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modifyPro.jsp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회원정보 수정을 처리하는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deletePro.jsp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 탈퇴를 처리하는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modify.js 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회원정보 수정에서 사용하는 자바스크립트 파일로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정보수정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탈퇴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 시 사용자의 요청을 서버로 전달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회원관리 시스템의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ko-KR" altLang="en-US" dirty="0" smtClean="0"/>
              <a:t>회원관리 시스템의 기본구조</a:t>
            </a:r>
          </a:p>
          <a:p>
            <a:pPr lvl="1" fontAlgn="base"/>
            <a:r>
              <a:rPr lang="en-US" altLang="ko-KR" b="1" dirty="0" smtClean="0"/>
              <a:t>[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사용자가 회원 가입을 하는 것을 제공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en-US" altLang="ko-KR" b="1" dirty="0" smtClean="0"/>
              <a:t>[</a:t>
            </a:r>
            <a:r>
              <a:rPr lang="ko-KR" altLang="en-US" b="1" dirty="0" smtClean="0"/>
              <a:t>회원인증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가입된 회원이 그에 맞는 서비스를 받을 수 있도록 회원임을 확인하는 것을 제공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en-US" altLang="ko-KR" b="1" dirty="0" smtClean="0"/>
              <a:t>[</a:t>
            </a:r>
            <a:r>
              <a:rPr lang="ko-KR" altLang="en-US" b="1" dirty="0" smtClean="0"/>
              <a:t>회원정보수정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가입된 회원의 정보가 변경되었을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수정하는 것을 제공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en-US" altLang="ko-KR" b="1" dirty="0" smtClean="0"/>
              <a:t>[</a:t>
            </a:r>
            <a:r>
              <a:rPr lang="ko-KR" altLang="en-US" b="1" dirty="0" smtClean="0"/>
              <a:t>회원탈퇴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회원이 서비스를 더 이상 사용하지 않는 것으로 회원정보 삭제를 제공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51136520" descr="image11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563638"/>
            <a:ext cx="2700338" cy="2417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회원관리 필요 테이블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[</a:t>
            </a:r>
            <a:r>
              <a:rPr lang="en-US" altLang="ko-KR" dirty="0" smtClean="0"/>
              <a:t>member]</a:t>
            </a:r>
            <a:r>
              <a:rPr lang="ko-KR" altLang="en-US" dirty="0" smtClean="0"/>
              <a:t>테이블의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 fontAlgn="base">
              <a:buNone/>
            </a:pPr>
            <a:r>
              <a:rPr lang="en-US" altLang="ko-KR" dirty="0" smtClean="0"/>
              <a:t>create table member(</a:t>
            </a:r>
          </a:p>
          <a:p>
            <a:pPr lvl="1" fontAlgn="base">
              <a:buNone/>
            </a:pPr>
            <a:r>
              <a:rPr lang="en-US" altLang="ko-KR" dirty="0" smtClean="0"/>
              <a:t>  id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(50) not null primary key,</a:t>
            </a:r>
          </a:p>
          <a:p>
            <a:pPr lvl="1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(60) not null,</a:t>
            </a:r>
          </a:p>
          <a:p>
            <a:pPr lvl="1" fontAlgn="base">
              <a:buNone/>
            </a:pPr>
            <a:r>
              <a:rPr lang="en-US" altLang="ko-KR" dirty="0" smtClean="0"/>
              <a:t>  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not null,</a:t>
            </a:r>
          </a:p>
          <a:p>
            <a:pPr lvl="1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reg_date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not null,</a:t>
            </a:r>
          </a:p>
          <a:p>
            <a:pPr lvl="1" fontAlgn="base">
              <a:buNone/>
            </a:pPr>
            <a:r>
              <a:rPr lang="en-US" altLang="ko-KR" dirty="0" smtClean="0"/>
              <a:t>  address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(100) not null,</a:t>
            </a:r>
          </a:p>
          <a:p>
            <a:pPr lvl="1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 not null</a:t>
            </a:r>
          </a:p>
          <a:p>
            <a:pPr lvl="1" fontAlgn="base">
              <a:buNone/>
            </a:pPr>
            <a:r>
              <a:rPr lang="en-US" altLang="ko-KR" dirty="0" smtClean="0"/>
              <a:t>);</a:t>
            </a:r>
          </a:p>
          <a:p>
            <a:pPr lvl="1" fontAlgn="base"/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필드 설명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 : </a:t>
            </a:r>
            <a:r>
              <a:rPr lang="ko-KR" altLang="en-US" dirty="0" smtClean="0"/>
              <a:t>회원의 </a:t>
            </a:r>
            <a:r>
              <a:rPr lang="ko-KR" altLang="en-US" dirty="0" smtClean="0"/>
              <a:t>아이디를 저장하는 필드로 기본 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passwd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회원의 </a:t>
            </a:r>
            <a:r>
              <a:rPr lang="ko-KR" altLang="en-US" dirty="0" smtClean="0"/>
              <a:t>비밀번호를 저장하는 필드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name : </a:t>
            </a:r>
            <a:r>
              <a:rPr lang="ko-KR" altLang="en-US" dirty="0" smtClean="0"/>
              <a:t>회원의 </a:t>
            </a:r>
            <a:r>
              <a:rPr lang="ko-KR" altLang="en-US" dirty="0" smtClean="0"/>
              <a:t>이름을 저장하는 필드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reg_date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가입 날짜를 저장하는 필드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address : </a:t>
            </a:r>
            <a:r>
              <a:rPr lang="ko-KR" altLang="en-US" dirty="0" smtClean="0"/>
              <a:t>회원의 </a:t>
            </a:r>
            <a:r>
              <a:rPr lang="ko-KR" altLang="en-US" dirty="0" smtClean="0"/>
              <a:t>주소를 저장하는 필드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tel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회원의 </a:t>
            </a:r>
            <a:r>
              <a:rPr lang="ko-KR" altLang="en-US" dirty="0" smtClean="0"/>
              <a:t>전화번호를 저장하는 필드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회원관리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관계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화면에 내용표시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JS(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서버에 요청작업처리 및 응답된 결과 처리</a:t>
            </a:r>
          </a:p>
          <a:p>
            <a:pPr lvl="2" fontAlgn="base"/>
            <a:r>
              <a:rPr lang="ko-KR" altLang="en-US" dirty="0" smtClean="0"/>
              <a:t>데이터 저장빈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데이터를 객체로 관리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DB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- DB</a:t>
            </a:r>
            <a:r>
              <a:rPr lang="ko-KR" altLang="en-US" dirty="0" smtClean="0"/>
              <a:t>와 연동해서 쿼리문을 수행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DB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저장소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51125800" descr="image11-002"/>
          <p:cNvPicPr>
            <a:picLocks noChangeAspect="1" noChangeArrowheads="1"/>
          </p:cNvPicPr>
          <p:nvPr/>
        </p:nvPicPr>
        <p:blipFill>
          <a:blip r:embed="rId2" cstate="print"/>
          <a:srcRect b="3"/>
          <a:stretch>
            <a:fillRect/>
          </a:stretch>
        </p:blipFill>
        <p:spPr bwMode="auto">
          <a:xfrm>
            <a:off x="4572000" y="2499742"/>
            <a:ext cx="4224338" cy="1712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회원관리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데이터 </a:t>
            </a:r>
            <a:r>
              <a:rPr lang="ko-KR" altLang="en-US" dirty="0" smtClean="0"/>
              <a:t>저장빈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LogonDataBean.java</a:t>
            </a:r>
          </a:p>
          <a:p>
            <a:pPr lvl="1" fontAlgn="base"/>
            <a:r>
              <a:rPr lang="ko-KR" altLang="en-US" dirty="0" smtClean="0"/>
              <a:t>회원관리 시스템에서 발생한 데이터를 객체로 생성해 관리</a:t>
            </a:r>
          </a:p>
          <a:p>
            <a:pPr lvl="1" fontAlgn="base"/>
            <a:r>
              <a:rPr lang="ko-KR" altLang="en-US" dirty="0" smtClean="0"/>
              <a:t>회원관리 시스템에 필요한 정보를 저장하는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저장하고 얻어내는 </a:t>
            </a:r>
            <a:r>
              <a:rPr lang="en-US" altLang="ko-KR" dirty="0" smtClean="0"/>
              <a:t>setter/getter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이루어짐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회원관리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데이터 </a:t>
            </a:r>
            <a:r>
              <a:rPr lang="ko-KR" altLang="en-US" dirty="0" smtClean="0"/>
              <a:t>저장빈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LogonDataBean.java</a:t>
            </a:r>
          </a:p>
          <a:p>
            <a:pPr fontAlgn="base"/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31640" y="1923678"/>
          <a:ext cx="6096000" cy="2977118"/>
        </p:xfrm>
        <a:graphic>
          <a:graphicData uri="http://schemas.openxmlformats.org/drawingml/2006/table">
            <a:tbl>
              <a:tblPr/>
              <a:tblGrid>
                <a:gridCol w="2663233"/>
                <a:gridCol w="769534"/>
                <a:gridCol w="2663233"/>
              </a:tblGrid>
              <a:tr h="23390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프로퍼티 명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해당 메소드</a:t>
                      </a: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13361">
                <a:tc rowSpan="2">
                  <a:txBody>
                    <a:bodyPr/>
                    <a:lstStyle/>
                    <a:p>
                      <a:pPr marL="901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id</a:t>
                      </a:r>
                      <a:endParaRPr 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아이디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setid(int id) : id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getId() :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id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1">
                <a:tc rowSpan="2">
                  <a:txBody>
                    <a:bodyPr/>
                    <a:lstStyle/>
                    <a:p>
                      <a:pPr marL="901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passwd</a:t>
                      </a:r>
                      <a:endParaRPr 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비밀번호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setPasswd(String passwd): passwd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getPasswd() :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passwd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1">
                <a:tc rowSpan="2">
                  <a:txBody>
                    <a:bodyPr/>
                    <a:lstStyle/>
                    <a:p>
                      <a:pPr marL="901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name</a:t>
                      </a:r>
                      <a:endParaRPr lang="en-US" sz="8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이름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setName(String name) : name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getName(String name) :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name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69">
                <a:tc rowSpan="2">
                  <a:txBody>
                    <a:bodyPr/>
                    <a:lstStyle/>
                    <a:p>
                      <a:pPr marL="901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reg_date</a:t>
                      </a:r>
                      <a:endParaRPr 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가입 날짜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setReg_date(Timestamp reg_date) : reg_date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getReg_date() :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reg_date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286">
                <a:tc rowSpan="2">
                  <a:txBody>
                    <a:bodyPr/>
                    <a:lstStyle/>
                    <a:p>
                      <a:pPr marL="901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address</a:t>
                      </a:r>
                      <a:endParaRPr 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주소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setAddress(int address): address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getAddress() :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address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1">
                <a:tc rowSpan="2">
                  <a:txBody>
                    <a:bodyPr/>
                    <a:lstStyle/>
                    <a:p>
                      <a:pPr marL="9017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tel</a:t>
                      </a:r>
                      <a:endParaRPr 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전화번호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setTel(String tel) : tel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getTel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() :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tel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3662" marR="13662" marT="13662" marB="13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회원관리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DB 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LogonDBBean.java</a:t>
            </a:r>
          </a:p>
          <a:p>
            <a:pPr lvl="1" fontAlgn="base"/>
            <a:r>
              <a:rPr lang="en-US" altLang="ko-KR" dirty="0" smtClean="0"/>
              <a:t>DB</a:t>
            </a:r>
            <a:r>
              <a:rPr lang="ko-KR" altLang="en-US" dirty="0" smtClean="0"/>
              <a:t>와 연동해서 </a:t>
            </a:r>
            <a:r>
              <a:rPr lang="ko-KR" altLang="en-US" dirty="0" smtClean="0"/>
              <a:t>쿼리문 수행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커넥션 풀로부터 커넥션 객체를 가져오는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발생한 데이터를 저장하거나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테이블의 레코드를 얻어내는 등의 쿼리를 수행하는 </a:t>
            </a:r>
            <a:r>
              <a:rPr lang="ko-KR" altLang="en-US" dirty="0" err="1" smtClean="0"/>
              <a:t>메소드들로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이루어짐</a:t>
            </a:r>
            <a:endParaRPr lang="ko-KR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1646</Words>
  <Application>Microsoft Office PowerPoint</Application>
  <PresentationFormat>화면 슬라이드 쇼(16:9)</PresentationFormat>
  <Paragraphs>226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WidescreenPresentation</vt:lpstr>
      <vt:lpstr>11장. 자바빈/커넥션 풀/세션을 사용한 Ajax기반의 회원관리 시스템</vt:lpstr>
      <vt:lpstr>목차(1/2)</vt:lpstr>
      <vt:lpstr>목차(2/2)</vt:lpstr>
      <vt:lpstr>1. 회원관리 시스템의 개요</vt:lpstr>
      <vt:lpstr>2. 회원관리 필요 테이블 작성</vt:lpstr>
      <vt:lpstr>3. 회원관리 자바빈 작성</vt:lpstr>
      <vt:lpstr>3. 회원관리 자바빈 작성</vt:lpstr>
      <vt:lpstr>3. 회원관리 자바빈 작성</vt:lpstr>
      <vt:lpstr>3. 회원관리 자바빈 작성</vt:lpstr>
      <vt:lpstr>3. 회원관리 자바빈 작성</vt:lpstr>
      <vt:lpstr>3. 회원관리 자바빈 작성</vt:lpstr>
      <vt:lpstr>3. 회원관리 자바빈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  <vt:lpstr>4. 회원관리 JSP페이지 작성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2014-11-02T09:23:17Z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