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61" r:id="rId2"/>
    <p:sldId id="264" r:id="rId3"/>
    <p:sldId id="265" r:id="rId4"/>
    <p:sldId id="266" r:id="rId5"/>
    <p:sldId id="267" r:id="rId6"/>
    <p:sldId id="268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279" r:id="rId15"/>
    <p:sldId id="281" r:id="rId16"/>
    <p:sldId id="280" r:id="rId17"/>
    <p:sldId id="282" r:id="rId18"/>
    <p:sldId id="283" r:id="rId19"/>
    <p:sldId id="284" r:id="rId20"/>
    <p:sldId id="277" r:id="rId21"/>
    <p:sldId id="285" r:id="rId22"/>
    <p:sldId id="286" r:id="rId23"/>
    <p:sldId id="269" r:id="rId24"/>
    <p:sldId id="287" r:id="rId25"/>
    <p:sldId id="288" r:id="rId26"/>
    <p:sldId id="278" r:id="rId27"/>
    <p:sldId id="289" r:id="rId28"/>
    <p:sldId id="291" r:id="rId29"/>
    <p:sldId id="290" r:id="rId30"/>
    <p:sldId id="292" r:id="rId31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11/2/2014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12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/</a:t>
            </a:r>
            <a:r>
              <a:rPr lang="ko-KR" altLang="en-US" dirty="0" smtClean="0"/>
              <a:t>커넥션 풀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세션을 사용한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기반의 게시판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프로그래밍의 구조를 좀 더 이해하기 위해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커넥션풀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세션을 사용한 게시판 시스템을 학습한다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DB</a:t>
            </a:r>
            <a:r>
              <a:rPr lang="ko-KR" altLang="en-US" dirty="0" smtClean="0"/>
              <a:t>처리 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BoardDBBean.java</a:t>
            </a:r>
          </a:p>
          <a:p>
            <a:pPr lvl="1" fontAlgn="base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전역</a:t>
            </a:r>
            <a:r>
              <a:rPr lang="en-US" altLang="ko-KR" dirty="0" err="1" smtClean="0"/>
              <a:t>BoardDBBean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getConnection</a:t>
            </a:r>
            <a:r>
              <a:rPr lang="en-US" altLang="ko-KR" dirty="0" smtClean="0"/>
              <a:t>()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쿼리 작업에 사용할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객체를 커넥션 풀로부터 얻어내서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insertArticle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BoardDataBean</a:t>
            </a:r>
            <a:r>
              <a:rPr lang="en-US" altLang="ko-KR" dirty="0" smtClean="0"/>
              <a:t> article)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새로운 글을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테이블에 추가한다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글입력</a:t>
            </a:r>
            <a:r>
              <a:rPr lang="ko-KR" altLang="en-US" dirty="0" smtClean="0"/>
              <a:t> 처리에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DB</a:t>
            </a:r>
            <a:r>
              <a:rPr lang="ko-KR" altLang="en-US" dirty="0" smtClean="0"/>
              <a:t>처리 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BoardDBBean.java</a:t>
            </a:r>
          </a:p>
          <a:p>
            <a:pPr lvl="1" fontAlgn="base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getArticleCount</a:t>
            </a:r>
            <a:r>
              <a:rPr lang="en-US" altLang="ko-KR" dirty="0" smtClean="0"/>
              <a:t>()</a:t>
            </a:r>
          </a:p>
          <a:p>
            <a:pPr lvl="3" fontAlgn="base"/>
            <a:r>
              <a:rPr lang="en-US" altLang="ko-KR" dirty="0" smtClean="0"/>
              <a:t> board</a:t>
            </a:r>
            <a:r>
              <a:rPr lang="ko-KR" altLang="en-US" dirty="0" smtClean="0"/>
              <a:t>테이블의 전체레코드의 수를 </a:t>
            </a:r>
            <a:r>
              <a:rPr lang="ko-KR" altLang="en-US" dirty="0" smtClean="0"/>
              <a:t>받아옴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 목록에서 </a:t>
            </a:r>
            <a:r>
              <a:rPr lang="ko-KR" altLang="en-US" dirty="0" err="1" smtClean="0"/>
              <a:t>글번호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전체레코드수를</a:t>
            </a:r>
            <a:r>
              <a:rPr lang="ko-KR" altLang="en-US" dirty="0" smtClean="0"/>
              <a:t> 표시할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err="1" smtClean="0"/>
              <a:t>getArticles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start,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end)</a:t>
            </a:r>
          </a:p>
          <a:p>
            <a:pPr lvl="3" fontAlgn="base"/>
            <a:r>
              <a:rPr lang="en-US" altLang="ko-KR" dirty="0" smtClean="0"/>
              <a:t> start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개수만큼의 레코드를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테이블에서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글목록</a:t>
            </a:r>
            <a:r>
              <a:rPr lang="ko-KR" altLang="en-US" dirty="0" smtClean="0"/>
              <a:t> 보기에서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updateGetArticle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num)</a:t>
            </a:r>
          </a:p>
          <a:p>
            <a:pPr lvl="3" fontAlgn="base"/>
            <a:r>
              <a:rPr lang="en-US" altLang="ko-KR" dirty="0" smtClean="0"/>
              <a:t> id</a:t>
            </a:r>
            <a:r>
              <a:rPr lang="ko-KR" altLang="en-US" dirty="0" smtClean="0"/>
              <a:t>에 해당하는 레코드를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테이블에서 검색한다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 수정 폼에서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DB</a:t>
            </a:r>
            <a:r>
              <a:rPr lang="ko-KR" altLang="en-US" dirty="0" smtClean="0"/>
              <a:t>처리 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BoardDBBean.java</a:t>
            </a:r>
          </a:p>
          <a:p>
            <a:pPr lvl="1" fontAlgn="base"/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2" fontAlgn="base"/>
            <a:r>
              <a:rPr lang="en-US" altLang="ko-KR" dirty="0" err="1" smtClean="0"/>
              <a:t>updateArticle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BoardDataBean</a:t>
            </a:r>
            <a:r>
              <a:rPr lang="en-US" altLang="ko-KR" dirty="0" smtClean="0"/>
              <a:t> article)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수정된 글의 내용을 갱신할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 수정 처리에서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deleteArticle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num, 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)</a:t>
            </a:r>
          </a:p>
          <a:p>
            <a:pPr lvl="3" fontAlgn="base"/>
            <a:r>
              <a:rPr lang="en-US" altLang="ko-KR" dirty="0" smtClean="0"/>
              <a:t> id</a:t>
            </a:r>
            <a:r>
              <a:rPr lang="ko-KR" altLang="en-US" dirty="0" smtClean="0"/>
              <a:t>에 해당하는 레코드를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테이블에서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 삭제 처리에서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게시판에 </a:t>
            </a:r>
            <a:r>
              <a:rPr lang="ko-KR" altLang="en-US" dirty="0" smtClean="0"/>
              <a:t>글을 입력해서 글 목록 및 글의 내용을 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글 </a:t>
            </a:r>
            <a:r>
              <a:rPr lang="ko-KR" altLang="en-US" dirty="0" smtClean="0"/>
              <a:t>목록 또는 글의 내용보기에서부터 </a:t>
            </a:r>
            <a:r>
              <a:rPr lang="ko-KR" altLang="en-US" dirty="0" err="1" smtClean="0"/>
              <a:t>댓글쓰기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삭제를 수행하는 부분</a:t>
            </a:r>
          </a:p>
          <a:p>
            <a:pPr fontAlgn="base"/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4273" name="_x351121560" descr="image12-0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347614"/>
            <a:ext cx="3976688" cy="328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인증된 사용자만 게시판을 사용할 수 있도록 제공</a:t>
            </a:r>
          </a:p>
          <a:p>
            <a:pPr lvl="1" fontAlgn="base"/>
            <a:r>
              <a:rPr lang="ko-KR" altLang="en-US" dirty="0" smtClean="0"/>
              <a:t>사용자 인증에 관한 부분은 </a:t>
            </a:r>
            <a:r>
              <a:rPr lang="en-US" altLang="ko-KR" dirty="0" smtClean="0"/>
              <a:t>loginForm.jsp</a:t>
            </a:r>
            <a:r>
              <a:rPr lang="ko-KR" altLang="en-US" dirty="0" smtClean="0"/>
              <a:t>페이지에서 제공하며</a:t>
            </a:r>
            <a:r>
              <a:rPr lang="en-US" altLang="ko-KR" dirty="0" smtClean="0"/>
              <a:t>, main.jsp</a:t>
            </a:r>
            <a:r>
              <a:rPr lang="ko-KR" altLang="en-US" dirty="0" smtClean="0"/>
              <a:t>페이지는 인증부분을 표시할 영역을 및 게시판관련 페이지를 표시할 영역을 </a:t>
            </a:r>
            <a:r>
              <a:rPr lang="ko-KR" altLang="en-US" dirty="0" smtClean="0"/>
              <a:t>제공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main.jsp</a:t>
            </a:r>
            <a:r>
              <a:rPr lang="ko-KR" altLang="en-US" dirty="0" smtClean="0"/>
              <a:t>페이지의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393" name="_x351134520" descr="image12-0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491630"/>
            <a:ext cx="3124200" cy="242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Ajax</a:t>
            </a:r>
            <a:r>
              <a:rPr lang="ko-KR" altLang="en-US" dirty="0" smtClean="0"/>
              <a:t>기반에서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JS, CSS</a:t>
            </a:r>
            <a:r>
              <a:rPr lang="ko-KR" altLang="en-US" dirty="0" smtClean="0"/>
              <a:t>간의 관계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화면의 내용표시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위한 자바빈사용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JS(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페이지에서 발생한 이벤트의 요구를 받아 웹 서버에 요청을 하는 작업 수행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CSS(</a:t>
            </a:r>
            <a:r>
              <a:rPr lang="ko-KR" altLang="en-US" dirty="0" smtClean="0"/>
              <a:t>스타일시트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페이지에서 사용할 스타일을 정의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8369" name="_x351137160" descr="image12-0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139702"/>
            <a:ext cx="3781425" cy="178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main.jsp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시작페이지로 </a:t>
            </a:r>
            <a:r>
              <a:rPr lang="ko-KR" altLang="en-US" dirty="0" err="1" smtClean="0"/>
              <a:t>메인화면을</a:t>
            </a:r>
            <a:r>
              <a:rPr lang="ko-KR" altLang="en-US" dirty="0" smtClean="0"/>
              <a:t>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시스템을 위한 회원인증영역과 게시판 영역을 갖고 있다</a:t>
            </a:r>
            <a:r>
              <a:rPr lang="en-US" altLang="ko-KR" dirty="0" smtClean="0"/>
              <a:t>.</a:t>
            </a:r>
          </a:p>
          <a:p>
            <a:pPr lvl="3" fontAlgn="base"/>
            <a:r>
              <a:rPr lang="en-US" altLang="ko-KR" dirty="0" err="1" smtClean="0"/>
              <a:t>main_auth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회원인증 작업을 표시</a:t>
            </a:r>
          </a:p>
          <a:p>
            <a:pPr lvl="3" fontAlgn="base"/>
            <a:r>
              <a:rPr lang="en-US" altLang="ko-KR" dirty="0" err="1" smtClean="0"/>
              <a:t>main_board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 관련 페이지를 표시 </a:t>
            </a:r>
          </a:p>
          <a:p>
            <a:pPr lvl="2" fontAlgn="base"/>
            <a:r>
              <a:rPr lang="en-US" altLang="ko-KR" dirty="0" smtClean="0"/>
              <a:t>loginForm.jsp</a:t>
            </a:r>
          </a:p>
          <a:p>
            <a:pPr lvl="3" fontAlgn="base"/>
            <a:r>
              <a:rPr lang="en-US" altLang="ko-KR" dirty="0" smtClean="0"/>
              <a:t> main.jsp</a:t>
            </a:r>
            <a:r>
              <a:rPr lang="ko-KR" altLang="en-US" dirty="0" smtClean="0"/>
              <a:t>의 회원인증 영역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main_auth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사용자 인증여부를 표시</a:t>
            </a:r>
            <a:r>
              <a:rPr lang="en-US" altLang="ko-KR" dirty="0" smtClean="0"/>
              <a:t>. </a:t>
            </a:r>
          </a:p>
          <a:p>
            <a:pPr lvl="3" fontAlgn="base"/>
            <a:r>
              <a:rPr lang="ko-KR" altLang="en-US" dirty="0" smtClean="0"/>
              <a:t>인증되지 </a:t>
            </a:r>
            <a:r>
              <a:rPr lang="ko-KR" altLang="en-US" dirty="0" smtClean="0"/>
              <a:t>않은 사용자영역</a:t>
            </a:r>
            <a:r>
              <a:rPr lang="en-US" altLang="ko-KR" dirty="0" smtClean="0"/>
              <a:t>: 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제공</a:t>
            </a:r>
          </a:p>
          <a:p>
            <a:pPr lvl="3" fontAlgn="base"/>
            <a:r>
              <a:rPr lang="ko-KR" altLang="en-US" dirty="0" smtClean="0"/>
              <a:t>인증된 </a:t>
            </a:r>
            <a:r>
              <a:rPr lang="ko-KR" altLang="en-US" dirty="0" smtClean="0"/>
              <a:t>사용자 영역</a:t>
            </a:r>
            <a:r>
              <a:rPr lang="en-US" altLang="ko-KR" dirty="0" smtClean="0"/>
              <a:t>: 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제공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loginPro.jsp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회원인증을 처리하는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logout.jsp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인증된 사용자의 인증을 무효화하는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login.js </a:t>
            </a:r>
          </a:p>
          <a:p>
            <a:pPr lvl="3" fontAlgn="base"/>
            <a:r>
              <a:rPr lang="en-US" altLang="ko-KR" dirty="0" smtClean="0"/>
              <a:t> loginForm.jsp</a:t>
            </a:r>
            <a:r>
              <a:rPr lang="ko-KR" altLang="en-US" dirty="0" smtClean="0"/>
              <a:t>에서 사용하는 자바스크립트 파일로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],  [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 시 사용자의 요청을 서버로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메인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서버로 </a:t>
            </a:r>
            <a:r>
              <a:rPr lang="ko-KR" altLang="en-US" dirty="0" smtClean="0"/>
              <a:t>전달한다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en-US" altLang="ko-KR" dirty="0" smtClean="0"/>
              <a:t>main_board.jsp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err="1" smtClean="0"/>
              <a:t>메인화면을</a:t>
            </a:r>
            <a:r>
              <a:rPr lang="ko-KR" altLang="en-US" dirty="0" smtClean="0"/>
              <a:t> 처음 로드 시 </a:t>
            </a:r>
            <a:r>
              <a:rPr lang="en-US" altLang="ko-KR" dirty="0" smtClean="0"/>
              <a:t>main.jsp</a:t>
            </a:r>
            <a:r>
              <a:rPr lang="ko-KR" altLang="en-US" dirty="0" smtClean="0"/>
              <a:t>의 게시판영역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main_board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표시할 내용을 가진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list.jsp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게시판의 글 목록을 표시하는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style.css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스타일시트 파일로 웹 페이지 글꼴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배경색 등의 스타일을 지정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게시판 시스템의 개요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게시판 필요 테이블 작성</a:t>
            </a:r>
          </a:p>
          <a:p>
            <a:pPr fontAlgn="base"/>
            <a:r>
              <a:rPr lang="en-US" altLang="ko-KR" dirty="0" smtClean="0"/>
              <a:t>(1) [board]</a:t>
            </a:r>
            <a:r>
              <a:rPr lang="ko-KR" altLang="en-US" dirty="0" smtClean="0"/>
              <a:t>테이블의 구조</a:t>
            </a:r>
          </a:p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데이터 저장빈 </a:t>
            </a:r>
            <a:r>
              <a:rPr lang="en-US" altLang="ko-KR" dirty="0" smtClean="0"/>
              <a:t>- BoardDataBean.java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(2) DB</a:t>
            </a:r>
            <a:r>
              <a:rPr lang="ko-KR" altLang="en-US" dirty="0" smtClean="0"/>
              <a:t>처리 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BoardDBBean.java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글쓰기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글 목록에서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], [</a:t>
            </a:r>
            <a:r>
              <a:rPr lang="ko-KR" altLang="en-US" dirty="0" err="1" smtClean="0"/>
              <a:t>댓글쓰기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동작되는 부분으로 글쓰기 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글쓰기 처리 </a:t>
            </a:r>
            <a:r>
              <a:rPr lang="ko-KR" altLang="en-US" dirty="0" smtClean="0"/>
              <a:t>부분으로 이루어짐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ko-KR" altLang="en-US" dirty="0" smtClean="0"/>
              <a:t>글쓰기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글쓰기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메인페이지의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main_board</a:t>
            </a:r>
            <a:r>
              <a:rPr lang="ko-KR" altLang="en-US" dirty="0" smtClean="0"/>
              <a:t>영역에 표시된 </a:t>
            </a:r>
            <a:r>
              <a:rPr lang="en-US" altLang="ko-KR" dirty="0" smtClean="0"/>
              <a:t>list.jsp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], [</a:t>
            </a:r>
            <a:r>
              <a:rPr lang="ko-KR" altLang="en-US" dirty="0" err="1" smtClean="0"/>
              <a:t>댓글쓰기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글쓰기 폼인 </a:t>
            </a:r>
            <a:r>
              <a:rPr lang="en-US" altLang="ko-KR" dirty="0" smtClean="0"/>
              <a:t>writeForm.jsp</a:t>
            </a:r>
            <a:r>
              <a:rPr lang="ko-KR" altLang="en-US" dirty="0" smtClean="0"/>
              <a:t>페이지가 </a:t>
            </a:r>
            <a:r>
              <a:rPr lang="en-US" altLang="ko-KR" dirty="0" smtClean="0"/>
              <a:t>main.jsp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main_board</a:t>
            </a:r>
            <a:r>
              <a:rPr lang="ko-KR" altLang="en-US" dirty="0" smtClean="0"/>
              <a:t>영역에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글쓰기 </a:t>
            </a:r>
            <a:r>
              <a:rPr lang="ko-KR" altLang="en-US" dirty="0" smtClean="0"/>
              <a:t>폼에 내용을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writePro.jsp</a:t>
            </a:r>
            <a:r>
              <a:rPr lang="ko-KR" altLang="en-US" dirty="0" smtClean="0"/>
              <a:t>가 글쓰기를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페이지 </a:t>
            </a:r>
            <a:r>
              <a:rPr lang="ko-KR" altLang="en-US" dirty="0" smtClean="0"/>
              <a:t>요청은 </a:t>
            </a:r>
            <a:r>
              <a:rPr lang="en-US" altLang="ko-KR" dirty="0" smtClean="0"/>
              <a:t>write.js</a:t>
            </a:r>
            <a:r>
              <a:rPr lang="ko-KR" altLang="en-US" dirty="0" smtClean="0"/>
              <a:t>가 하며</a:t>
            </a:r>
            <a:r>
              <a:rPr lang="en-US" altLang="ko-KR" dirty="0" smtClean="0"/>
              <a:t>, [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누른 경우 </a:t>
            </a:r>
            <a:r>
              <a:rPr lang="ko-KR" altLang="en-US" dirty="0" err="1" smtClean="0"/>
              <a:t>제목글</a:t>
            </a:r>
            <a:r>
              <a:rPr lang="ko-KR" altLang="en-US" dirty="0" smtClean="0"/>
              <a:t> 쓰기가 되고</a:t>
            </a:r>
            <a:r>
              <a:rPr lang="en-US" altLang="ko-KR" dirty="0" smtClean="0"/>
              <a:t>, [</a:t>
            </a:r>
            <a:r>
              <a:rPr lang="ko-KR" altLang="en-US" dirty="0" err="1" smtClean="0"/>
              <a:t>댓글쓰기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</a:t>
            </a:r>
            <a:r>
              <a:rPr lang="ko-KR" altLang="en-US" dirty="0" err="1" smtClean="0"/>
              <a:t>댓글쓰기가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417" name="_x351131080" descr="image12-0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275606"/>
            <a:ext cx="4211960" cy="3722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글쓰기 </a:t>
            </a:r>
            <a:r>
              <a:rPr lang="ko-KR" altLang="en-US" dirty="0" smtClean="0"/>
              <a:t>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writeForm.jsp</a:t>
            </a:r>
          </a:p>
          <a:p>
            <a:pPr lvl="3" fontAlgn="base"/>
            <a:r>
              <a:rPr lang="ko-KR" altLang="en-US" dirty="0" smtClean="0"/>
              <a:t>글쓰기 </a:t>
            </a:r>
            <a:r>
              <a:rPr lang="ko-KR" altLang="en-US" dirty="0" smtClean="0"/>
              <a:t>폼으로 게시판에 추가할 글을 입력하는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제목글쓰기와 </a:t>
            </a:r>
            <a:r>
              <a:rPr lang="ko-KR" altLang="en-US" dirty="0" err="1" smtClean="0"/>
              <a:t>댓글쓰기</a:t>
            </a:r>
            <a:r>
              <a:rPr lang="ko-KR" altLang="en-US" dirty="0" smtClean="0"/>
              <a:t> 제공</a:t>
            </a:r>
          </a:p>
          <a:p>
            <a:pPr lvl="2" fontAlgn="base"/>
            <a:r>
              <a:rPr lang="en-US" altLang="ko-KR" dirty="0" smtClean="0"/>
              <a:t>writePro.jsp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입력된 글을 넘겨받아 글 추가를 처리하는 페이지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en-US" altLang="ko-KR" dirty="0" smtClean="0"/>
              <a:t>write.js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글쓰기와 관련된 요청을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글쓰기 폼에서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작업을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글목록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보기 페이지 작성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글내용</a:t>
            </a:r>
            <a:r>
              <a:rPr lang="ko-KR" altLang="en-US" dirty="0" smtClean="0"/>
              <a:t> 보기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글목록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페이지이동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err="1" smtClean="0"/>
              <a:t>제목글</a:t>
            </a:r>
            <a:r>
              <a:rPr lang="ko-KR" altLang="en-US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댓글의</a:t>
            </a:r>
            <a:r>
              <a:rPr lang="ko-KR" altLang="en-US" dirty="0" smtClean="0"/>
              <a:t> 글쓰기 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글수정</a:t>
            </a:r>
            <a:r>
              <a:rPr lang="ko-KR" altLang="en-US" dirty="0" smtClean="0"/>
              <a:t> 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글삭제</a:t>
            </a:r>
            <a:r>
              <a:rPr lang="ko-KR" altLang="en-US" dirty="0" smtClean="0"/>
              <a:t> 폼으로 연결을 </a:t>
            </a:r>
            <a:r>
              <a:rPr lang="ko-KR" altLang="en-US" dirty="0" smtClean="0"/>
              <a:t>제공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ko-KR" altLang="en-US" dirty="0" err="1" smtClean="0"/>
              <a:t>글목록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보기 페이지 작성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글내용</a:t>
            </a:r>
            <a:r>
              <a:rPr lang="ko-KR" altLang="en-US" dirty="0" smtClean="0"/>
              <a:t> 보기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글목록의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</a:t>
            </a:r>
            <a:r>
              <a:rPr lang="ko-KR" altLang="en-US" dirty="0" err="1" smtClean="0"/>
              <a:t>글쓰기폼인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writeForm.jsp</a:t>
            </a:r>
            <a:r>
              <a:rPr lang="ko-KR" altLang="en-US" dirty="0" smtClean="0"/>
              <a:t>페이지가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내가 </a:t>
            </a:r>
            <a:r>
              <a:rPr lang="ko-KR" altLang="en-US" dirty="0" smtClean="0"/>
              <a:t>쓴 글의 경우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버튼이 표시되고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사람이 쓴 글의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댓글쓰기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버튼이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글 </a:t>
            </a:r>
            <a:r>
              <a:rPr lang="ko-KR" altLang="en-US" dirty="0" err="1" smtClean="0"/>
              <a:t>수정폼인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updateForm.jsp</a:t>
            </a:r>
            <a:r>
              <a:rPr lang="ko-KR" altLang="en-US" dirty="0" smtClean="0"/>
              <a:t>페이지가 표시되고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글 </a:t>
            </a:r>
            <a:r>
              <a:rPr lang="ko-KR" altLang="en-US" dirty="0" err="1" smtClean="0"/>
              <a:t>삭제폼인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deleteForm.jsp</a:t>
            </a:r>
            <a:r>
              <a:rPr lang="ko-KR" altLang="en-US" dirty="0" smtClean="0"/>
              <a:t>페이지가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err="1" smtClean="0"/>
              <a:t>댓글쓰기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</a:t>
            </a:r>
            <a:r>
              <a:rPr lang="ko-KR" altLang="en-US" dirty="0" err="1" smtClean="0"/>
              <a:t>댓글용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writeForm.jsp</a:t>
            </a:r>
            <a:r>
              <a:rPr lang="ko-KR" altLang="en-US" dirty="0" smtClean="0"/>
              <a:t>페이지가 표시</a:t>
            </a:r>
          </a:p>
          <a:p>
            <a:pPr lvl="2" fontAlgn="base">
              <a:buNone/>
            </a:pP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_x351126600" descr="image12-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6775" y="1275606"/>
            <a:ext cx="4467225" cy="3627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 smtClean="0"/>
              <a:t>글목록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보기 페이지 작성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list.jsp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게시판의 </a:t>
            </a:r>
            <a:r>
              <a:rPr lang="ko-KR" altLang="en-US" dirty="0" smtClean="0"/>
              <a:t>글 목록을 표시하는 페이지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글목록과</a:t>
            </a:r>
            <a:r>
              <a:rPr lang="ko-KR" altLang="en-US" dirty="0" smtClean="0"/>
              <a:t> 페이지 이동 영역을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글쓰기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댓글쓰기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글삭제와의</a:t>
            </a:r>
            <a:r>
              <a:rPr lang="ko-KR" altLang="en-US" dirty="0" smtClean="0"/>
              <a:t> 연결도 제공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list.js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글 목록과 관련된 요청을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 목록을 표시하고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], [</a:t>
            </a:r>
            <a:r>
              <a:rPr lang="ko-KR" altLang="en-US" dirty="0" err="1" smtClean="0"/>
              <a:t>글수정</a:t>
            </a:r>
            <a:r>
              <a:rPr lang="en-US" altLang="ko-KR" dirty="0" smtClean="0"/>
              <a:t>], [</a:t>
            </a:r>
            <a:r>
              <a:rPr lang="ko-KR" altLang="en-US" dirty="0" err="1" smtClean="0"/>
              <a:t>글삭제</a:t>
            </a:r>
            <a:r>
              <a:rPr lang="en-US" altLang="ko-KR" dirty="0" smtClean="0"/>
              <a:t>], [</a:t>
            </a:r>
            <a:r>
              <a:rPr lang="ko-KR" altLang="en-US" dirty="0" err="1" smtClean="0"/>
              <a:t>댓글달기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작업을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글 </a:t>
            </a:r>
            <a:r>
              <a:rPr lang="ko-KR" altLang="en-US" dirty="0" smtClean="0"/>
              <a:t>수정 및 삭제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글 수정 구조는 </a:t>
            </a:r>
            <a:r>
              <a:rPr lang="ko-KR" altLang="en-US" dirty="0" err="1" smtClean="0"/>
              <a:t>글목록에서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동작되며 글 수정 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수정처리로 </a:t>
            </a:r>
            <a:r>
              <a:rPr lang="ko-KR" altLang="en-US" dirty="0" smtClean="0"/>
              <a:t>이루어짐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글 </a:t>
            </a:r>
            <a:r>
              <a:rPr lang="ko-KR" altLang="en-US" dirty="0" smtClean="0"/>
              <a:t>수정 및 삭제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글 수정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글 목록인 </a:t>
            </a:r>
            <a:r>
              <a:rPr lang="en-US" altLang="ko-KR" dirty="0" smtClean="0"/>
              <a:t>list.jsp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</a:t>
            </a:r>
            <a:r>
              <a:rPr lang="ko-KR" altLang="en-US" dirty="0" err="1" smtClean="0"/>
              <a:t>수정폼인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updateForm.jsp</a:t>
            </a:r>
            <a:r>
              <a:rPr lang="ko-KR" altLang="en-US" dirty="0" smtClean="0"/>
              <a:t>페이지가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err="1" smtClean="0"/>
              <a:t>글수정</a:t>
            </a:r>
            <a:r>
              <a:rPr lang="ko-KR" altLang="en-US" dirty="0" smtClean="0"/>
              <a:t> </a:t>
            </a:r>
            <a:r>
              <a:rPr lang="ko-KR" altLang="en-US" dirty="0" smtClean="0"/>
              <a:t>폼에 수정할 글의 정보를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</a:t>
            </a:r>
            <a:r>
              <a:rPr lang="en-US" altLang="ko-KR" dirty="0" smtClean="0"/>
              <a:t>updatePro.jsp </a:t>
            </a:r>
            <a:r>
              <a:rPr lang="ko-KR" altLang="en-US" dirty="0" smtClean="0"/>
              <a:t>페이지가 글 수정을 </a:t>
            </a:r>
            <a:r>
              <a:rPr lang="ko-KR" altLang="en-US" dirty="0" smtClean="0"/>
              <a:t>처리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351134760" descr="image12-0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4482" y="1275606"/>
            <a:ext cx="4649518" cy="3565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글 </a:t>
            </a:r>
            <a:r>
              <a:rPr lang="ko-KR" altLang="en-US" dirty="0" smtClean="0"/>
              <a:t>수정 및 삭제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글 삭제 </a:t>
            </a:r>
            <a:r>
              <a:rPr lang="ko-KR" altLang="en-US" dirty="0" smtClean="0"/>
              <a:t>구조는 글 </a:t>
            </a:r>
            <a:r>
              <a:rPr lang="ko-KR" altLang="en-US" dirty="0" smtClean="0"/>
              <a:t>목록에서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동작되며 글 삭제 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삭제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글 </a:t>
            </a:r>
            <a:r>
              <a:rPr lang="ko-KR" altLang="en-US" dirty="0" smtClean="0"/>
              <a:t>수정 및 삭제 페이지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글 삭제의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글 목록인 </a:t>
            </a:r>
            <a:r>
              <a:rPr lang="en-US" altLang="ko-KR" dirty="0" smtClean="0"/>
              <a:t>list.jsp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</a:t>
            </a:r>
            <a:r>
              <a:rPr lang="ko-KR" altLang="en-US" dirty="0" err="1" smtClean="0"/>
              <a:t>삭제폼인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deleteForm.jsp</a:t>
            </a:r>
            <a:r>
              <a:rPr lang="ko-KR" altLang="en-US" dirty="0" smtClean="0"/>
              <a:t>페이지가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 </a:t>
            </a:r>
            <a:r>
              <a:rPr lang="ko-KR" altLang="en-US" dirty="0" err="1" smtClean="0"/>
              <a:t>글삭제</a:t>
            </a:r>
            <a:r>
              <a:rPr lang="ko-KR" altLang="en-US" dirty="0" smtClean="0"/>
              <a:t> 폼에 삭제할 글의 비밀번호를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</a:t>
            </a:r>
            <a:r>
              <a:rPr lang="en-US" altLang="ko-KR" dirty="0" smtClean="0"/>
              <a:t>deletePro.jsp </a:t>
            </a:r>
            <a:r>
              <a:rPr lang="ko-KR" altLang="en-US" dirty="0" smtClean="0"/>
              <a:t>페이지가 글 삭제를 </a:t>
            </a:r>
            <a:r>
              <a:rPr lang="ko-KR" altLang="en-US" dirty="0" smtClean="0"/>
              <a:t>처리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9633" name="_x351134440" descr="image12-0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275606"/>
            <a:ext cx="3936057" cy="368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메인 페이지 작성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글쓰기 페이지 작성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err="1" smtClean="0"/>
              <a:t>글목록</a:t>
            </a:r>
            <a:r>
              <a:rPr lang="ko-KR" altLang="en-US" dirty="0" smtClean="0"/>
              <a:t> 보기 페이지 작성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글내용</a:t>
            </a:r>
            <a:r>
              <a:rPr lang="ko-KR" altLang="en-US" dirty="0" smtClean="0"/>
              <a:t> 보기 포함</a:t>
            </a:r>
          </a:p>
          <a:p>
            <a:pPr fontAlgn="base"/>
            <a:r>
              <a:rPr lang="en-US" altLang="ko-KR" dirty="0" smtClean="0"/>
              <a:t>(4) </a:t>
            </a:r>
            <a:r>
              <a:rPr lang="ko-KR" altLang="en-US" dirty="0" smtClean="0"/>
              <a:t>글 수정 및 삭제 페이지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글 수정 및 삭제 페이지 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 페이지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updateForm.jsp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글을 수정하기 위한 폼을 제공하는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updatePro.jsp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글의 수정을 처리하는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deleteForm.jsp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글을 삭제하기 위한 폼을 제공하는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deletePro.jsp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글의 삭제를 처리하는 페이지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update.js</a:t>
            </a:r>
          </a:p>
          <a:p>
            <a:pPr lvl="3" fontAlgn="base"/>
            <a:r>
              <a:rPr lang="en-US" altLang="ko-KR" dirty="0" smtClean="0"/>
              <a:t> </a:t>
            </a:r>
            <a:r>
              <a:rPr lang="ko-KR" altLang="en-US" dirty="0" smtClean="0"/>
              <a:t>글 수정과 관련된 요청을 처리한다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글수정</a:t>
            </a:r>
            <a:r>
              <a:rPr lang="ko-KR" altLang="en-US" dirty="0" smtClean="0"/>
              <a:t> 폼에서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작업을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게시판 시스템의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기본 구조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[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사용자가 게시판에 글 쓰는 것을 제공</a:t>
            </a:r>
          </a:p>
          <a:p>
            <a:pPr lvl="1" fontAlgn="base"/>
            <a:r>
              <a:rPr lang="en-US" altLang="ko-KR" dirty="0" smtClean="0"/>
              <a:t>[</a:t>
            </a:r>
            <a:r>
              <a:rPr lang="ko-KR" altLang="en-US" dirty="0" err="1" smtClean="0"/>
              <a:t>글목록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게시판의 쓰인 글의 목록을 제공</a:t>
            </a:r>
          </a:p>
          <a:p>
            <a:pPr lvl="1" fontAlgn="base"/>
            <a:r>
              <a:rPr lang="en-US" altLang="ko-KR" dirty="0" smtClean="0"/>
              <a:t>[</a:t>
            </a:r>
            <a:r>
              <a:rPr lang="ko-KR" altLang="en-US" dirty="0" smtClean="0"/>
              <a:t>글읽기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게시판에 쓰인 글의 내용을 읽는 것을 제공</a:t>
            </a:r>
          </a:p>
          <a:p>
            <a:pPr lvl="1" fontAlgn="base"/>
            <a:r>
              <a:rPr lang="en-US" altLang="ko-KR" dirty="0" smtClean="0"/>
              <a:t>[</a:t>
            </a:r>
            <a:r>
              <a:rPr lang="ko-KR" altLang="en-US" dirty="0" err="1" smtClean="0"/>
              <a:t>글수정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게시판에 쓰인 글의 제목 및 내용의 수정을 제공</a:t>
            </a:r>
          </a:p>
          <a:p>
            <a:pPr lvl="1" fontAlgn="base"/>
            <a:r>
              <a:rPr lang="en-US" altLang="ko-KR" dirty="0" smtClean="0"/>
              <a:t>[</a:t>
            </a:r>
            <a:r>
              <a:rPr lang="ko-KR" altLang="en-US" dirty="0" err="1" smtClean="0"/>
              <a:t>글삭제</a:t>
            </a:r>
            <a:r>
              <a:rPr lang="en-US" altLang="ko-KR" dirty="0" smtClean="0"/>
              <a:t>] - </a:t>
            </a:r>
            <a:r>
              <a:rPr lang="ko-KR" altLang="en-US" dirty="0" smtClean="0"/>
              <a:t>게시판에 쓰인 글의 삭제를 제공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351132280" descr="image1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07654"/>
            <a:ext cx="3195638" cy="288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게시판 필요 테이블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 smtClean="0"/>
              <a:t>[board]</a:t>
            </a:r>
            <a:r>
              <a:rPr lang="ko-KR" altLang="en-US" dirty="0" smtClean="0"/>
              <a:t>테이블의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 fontAlgn="base">
              <a:buNone/>
            </a:pPr>
            <a:r>
              <a:rPr lang="en-US" altLang="ko-KR" dirty="0" smtClean="0"/>
              <a:t>create table board(</a:t>
            </a:r>
          </a:p>
          <a:p>
            <a:pPr lvl="1" fontAlgn="base">
              <a:buNone/>
            </a:pPr>
            <a:r>
              <a:rPr lang="en-US" altLang="ko-KR" dirty="0" smtClean="0"/>
              <a:t>num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</a:p>
          <a:p>
            <a:pPr lvl="1" fontAlgn="base">
              <a:buNone/>
            </a:pPr>
            <a:r>
              <a:rPr lang="en-US" altLang="ko-KR" dirty="0" smtClean="0"/>
              <a:t>writer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(50) not null,</a:t>
            </a:r>
          </a:p>
          <a:p>
            <a:pPr lvl="1" fontAlgn="base">
              <a:buNone/>
            </a:pPr>
            <a:r>
              <a:rPr lang="en-US" altLang="ko-KR" dirty="0" smtClean="0"/>
              <a:t>subject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(50) not null,</a:t>
            </a:r>
          </a:p>
          <a:p>
            <a:pPr lvl="1" fontAlgn="base">
              <a:buNone/>
            </a:pPr>
            <a:r>
              <a:rPr lang="en-US" altLang="ko-KR" dirty="0" smtClean="0"/>
              <a:t>content text not null,</a:t>
            </a:r>
          </a:p>
          <a:p>
            <a:pPr lvl="1" fontAlgn="base">
              <a:buNone/>
            </a:pP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(60) not null,</a:t>
            </a:r>
          </a:p>
          <a:p>
            <a:pPr lvl="1" fontAlgn="base">
              <a:buNone/>
            </a:pPr>
            <a:r>
              <a:rPr lang="en-US" altLang="ko-KR" dirty="0" err="1" smtClean="0"/>
              <a:t>reg_date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not null,</a:t>
            </a:r>
          </a:p>
          <a:p>
            <a:pPr lvl="1" fontAlgn="base">
              <a:buNone/>
            </a:pP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 not null,</a:t>
            </a:r>
          </a:p>
          <a:p>
            <a:pPr lvl="1" fontAlgn="base">
              <a:buNone/>
            </a:pPr>
            <a:r>
              <a:rPr lang="en-US" altLang="ko-KR" dirty="0" err="1" smtClean="0"/>
              <a:t>readcount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lvl="1" fontAlgn="base">
              <a:buNone/>
            </a:pPr>
            <a:r>
              <a:rPr lang="en-US" altLang="ko-KR" dirty="0" smtClean="0"/>
              <a:t>ref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pPr lvl="1" fontAlgn="base">
              <a:buNone/>
            </a:pPr>
            <a:r>
              <a:rPr lang="en-US" altLang="ko-KR" dirty="0" err="1" smtClean="0"/>
              <a:t>re_step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smallint</a:t>
            </a:r>
            <a:r>
              <a:rPr lang="en-US" altLang="ko-KR" dirty="0" smtClean="0"/>
              <a:t> not null,</a:t>
            </a:r>
          </a:p>
          <a:p>
            <a:pPr lvl="1" fontAlgn="base">
              <a:buNone/>
            </a:pPr>
            <a:r>
              <a:rPr lang="en-US" altLang="ko-KR" dirty="0" err="1" smtClean="0"/>
              <a:t>re_level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smallint</a:t>
            </a:r>
            <a:r>
              <a:rPr lang="en-US" altLang="ko-KR" dirty="0" smtClean="0"/>
              <a:t> not null</a:t>
            </a:r>
          </a:p>
          <a:p>
            <a:pPr lvl="1" fontAlgn="base">
              <a:buNone/>
            </a:pPr>
            <a:r>
              <a:rPr lang="en-US" altLang="ko-KR" dirty="0" smtClean="0"/>
              <a:t>);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필드 설명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num : </a:t>
            </a:r>
            <a:r>
              <a:rPr lang="ko-KR" altLang="en-US" dirty="0" err="1" smtClean="0"/>
              <a:t>글번호를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저장하는 필드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writer : </a:t>
            </a:r>
            <a:r>
              <a:rPr lang="ko-KR" altLang="en-US" dirty="0" smtClean="0"/>
              <a:t>글쓴이를 </a:t>
            </a:r>
            <a:r>
              <a:rPr lang="ko-KR" altLang="en-US" dirty="0" smtClean="0"/>
              <a:t>저장하는 필드</a:t>
            </a:r>
          </a:p>
          <a:p>
            <a:pPr lvl="1"/>
            <a:r>
              <a:rPr lang="en-US" altLang="ko-KR" dirty="0" smtClean="0"/>
              <a:t>subject : </a:t>
            </a:r>
            <a:r>
              <a:rPr lang="ko-KR" altLang="en-US" dirty="0" err="1" smtClean="0"/>
              <a:t>글제목을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저장하는 필드</a:t>
            </a:r>
          </a:p>
          <a:p>
            <a:pPr lvl="1"/>
            <a:r>
              <a:rPr lang="en-US" altLang="ko-KR" dirty="0" smtClean="0"/>
              <a:t>content :</a:t>
            </a:r>
            <a:r>
              <a:rPr lang="ko-KR" altLang="en-US" dirty="0" err="1" smtClean="0"/>
              <a:t>글내용을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저장하는 필드</a:t>
            </a:r>
          </a:p>
          <a:p>
            <a:pPr lvl="1"/>
            <a:r>
              <a:rPr lang="en-US" altLang="ko-KR" dirty="0" err="1" smtClean="0"/>
              <a:t>passwd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글의 </a:t>
            </a:r>
            <a:r>
              <a:rPr lang="ko-KR" altLang="en-US" dirty="0" smtClean="0"/>
              <a:t>비밀번호를 저장하는 필드</a:t>
            </a:r>
          </a:p>
          <a:p>
            <a:pPr lvl="1"/>
            <a:r>
              <a:rPr lang="en-US" altLang="ko-KR" dirty="0" err="1" smtClean="0"/>
              <a:t>reg_date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글을 </a:t>
            </a:r>
            <a:r>
              <a:rPr lang="ko-KR" altLang="en-US" dirty="0" smtClean="0"/>
              <a:t>쓴 날짜를 저장하는 필드</a:t>
            </a:r>
          </a:p>
          <a:p>
            <a:pPr lvl="1"/>
            <a:r>
              <a:rPr lang="en-US" altLang="ko-KR" dirty="0" err="1" smtClean="0"/>
              <a:t>ip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글쓴이의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저장하는 필드</a:t>
            </a:r>
          </a:p>
          <a:p>
            <a:pPr lvl="1"/>
            <a:r>
              <a:rPr lang="en-US" altLang="ko-KR" dirty="0" err="1" smtClean="0"/>
              <a:t>readcount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글의 </a:t>
            </a:r>
            <a:r>
              <a:rPr lang="ko-KR" altLang="en-US" dirty="0" smtClean="0"/>
              <a:t>조회수를 저장하는 필드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게시판 시스템에서는 조회수를 누적하는 부분을 사용하지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ref : </a:t>
            </a:r>
            <a:r>
              <a:rPr lang="ko-KR" altLang="en-US" dirty="0" smtClean="0"/>
              <a:t>글을 </a:t>
            </a:r>
            <a:r>
              <a:rPr lang="ko-KR" altLang="en-US" dirty="0" smtClean="0"/>
              <a:t>그룹화하기 위한 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제목글과</a:t>
            </a:r>
            <a:r>
              <a:rPr lang="ko-KR" altLang="en-US" dirty="0" smtClean="0"/>
              <a:t> 그에 딸린 </a:t>
            </a:r>
            <a:r>
              <a:rPr lang="ko-KR" altLang="en-US" dirty="0" err="1" smtClean="0"/>
              <a:t>답변글이</a:t>
            </a:r>
            <a:r>
              <a:rPr lang="ko-KR" altLang="en-US" dirty="0" smtClean="0"/>
              <a:t> 그룹화</a:t>
            </a:r>
          </a:p>
          <a:p>
            <a:pPr lvl="1"/>
            <a:r>
              <a:rPr lang="en-US" altLang="ko-KR" dirty="0" err="1" smtClean="0"/>
              <a:t>re_step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제목글과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답변글의</a:t>
            </a:r>
            <a:r>
              <a:rPr lang="ko-KR" altLang="en-US" dirty="0" smtClean="0"/>
              <a:t> 순서를 정리하기 위한 필드</a:t>
            </a:r>
          </a:p>
          <a:p>
            <a:pPr lvl="1"/>
            <a:r>
              <a:rPr lang="en-US" altLang="ko-KR" dirty="0" err="1" smtClean="0"/>
              <a:t>re_level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글의 </a:t>
            </a:r>
            <a:r>
              <a:rPr lang="ko-KR" altLang="en-US" dirty="0" smtClean="0"/>
              <a:t>레벨을 저장하는 필드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화면에 내용표시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JS(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서버에 요청작업처리 및 응답된 결과 처리</a:t>
            </a:r>
          </a:p>
          <a:p>
            <a:pPr lvl="1" fontAlgn="base"/>
            <a:r>
              <a:rPr lang="ko-KR" altLang="en-US" dirty="0" smtClean="0"/>
              <a:t>데이터 저장빈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데이터를 객체로 관리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DB</a:t>
            </a:r>
            <a:r>
              <a:rPr lang="ko-KR" altLang="en-US" dirty="0" smtClean="0"/>
              <a:t>처리빈 </a:t>
            </a:r>
            <a:r>
              <a:rPr lang="en-US" altLang="ko-KR" dirty="0" smtClean="0"/>
              <a:t>- DB</a:t>
            </a:r>
            <a:r>
              <a:rPr lang="ko-KR" altLang="en-US" dirty="0" smtClean="0"/>
              <a:t>와 연동해서 쿼리문을 수행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r>
              <a:rPr lang="en-US" altLang="ko-KR" dirty="0" smtClean="0"/>
              <a:t>DB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저장소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351124600" descr="image12-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7237" y="2067694"/>
            <a:ext cx="4576763" cy="1838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데이터 </a:t>
            </a:r>
            <a:r>
              <a:rPr lang="ko-KR" altLang="en-US" dirty="0" smtClean="0"/>
              <a:t>저장빈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BoardDataBean.java</a:t>
            </a:r>
          </a:p>
          <a:p>
            <a:pPr lvl="1" fontAlgn="base"/>
            <a:r>
              <a:rPr lang="ko-KR" altLang="en-US" dirty="0" smtClean="0"/>
              <a:t>게시판 시스템에서 발생한 데이터를 객체로 생성해 관리</a:t>
            </a:r>
          </a:p>
          <a:p>
            <a:pPr lvl="1" fontAlgn="base"/>
            <a:r>
              <a:rPr lang="ko-KR" altLang="en-US" dirty="0" smtClean="0"/>
              <a:t>게시판 시스템에 필요한 정보를 저장하는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저장하고 얻어내는 </a:t>
            </a:r>
            <a:r>
              <a:rPr lang="en-US" altLang="ko-KR" dirty="0" smtClean="0"/>
              <a:t>setter/getter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이루어짐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데이터 </a:t>
            </a:r>
            <a:r>
              <a:rPr lang="ko-KR" altLang="en-US" dirty="0" smtClean="0"/>
              <a:t>저장빈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BoardDataBean.java</a:t>
            </a:r>
          </a:p>
          <a:p>
            <a:pPr fontAlgn="base"/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32040" y="1079502"/>
          <a:ext cx="3852866" cy="4063998"/>
        </p:xfrm>
        <a:graphic>
          <a:graphicData uri="http://schemas.openxmlformats.org/drawingml/2006/table">
            <a:tbl>
              <a:tblPr/>
              <a:tblGrid>
                <a:gridCol w="1526265"/>
                <a:gridCol w="800336"/>
                <a:gridCol w="1526265"/>
              </a:tblGrid>
              <a:tr h="14460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프로퍼티 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해당 메소드</a:t>
                      </a: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num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글번호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setNum(int num) : num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getNum()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num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writer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작성자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setWriter(String writer) : writer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getWriter(String writer)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</a:t>
                      </a: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writer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subject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글제목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setSubject(String subject) : subject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getSubject(String subject)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</a:t>
                      </a: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subject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content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글내용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setContent(String content) : content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getCentent(String content)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</a:t>
                      </a: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content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passwd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비밀번호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setPasswd(String passwd): passwd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getPasswd()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passwd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97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reg_date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글쓴날짜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setReg_date(Timestamp reg_date): reg_date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getReg_date()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reg_date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readcount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조회수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setReadcount(int readcount): readcount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getReadcount()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readcount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ip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글 작성자의 </a:t>
                      </a: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IP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setIp(String ip):ip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getIp()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ip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ref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글의 그룹번호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setRef(String ref): ref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getRef()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ref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re_step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제목글과 답변글의 순서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setRe_step(String re_step): re_step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getRe_step() 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re_step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25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re_level</a:t>
                      </a:r>
                      <a:endParaRPr 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글 제목의 들여쓰기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-&gt;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제목글은 들여쓰기가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이고 댓글은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이다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댓글의 댓글은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와 같이 단계에 따라 들여쓰기 값이 커짐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setRe_level(String re_level): re_level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저장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getRe_level</a:t>
                      </a:r>
                      <a:r>
                        <a:rPr lang="en-US" sz="5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() :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저장된 </a:t>
                      </a:r>
                      <a:r>
                        <a:rPr lang="en-US" sz="5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re_level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값 가져옴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9260" marR="9260" marT="9260" marB="92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DB</a:t>
            </a:r>
            <a:r>
              <a:rPr lang="ko-KR" altLang="en-US" dirty="0" smtClean="0"/>
              <a:t>처리 빈 </a:t>
            </a:r>
            <a:r>
              <a:rPr lang="en-US" altLang="ko-KR" dirty="0" smtClean="0"/>
              <a:t>- </a:t>
            </a:r>
            <a:r>
              <a:rPr lang="en-US" altLang="ko-KR" dirty="0" smtClean="0"/>
              <a:t>BoardDBBean.java</a:t>
            </a:r>
          </a:p>
          <a:p>
            <a:pPr lvl="1" fontAlgn="base"/>
            <a:r>
              <a:rPr lang="ko-KR" altLang="en-US" dirty="0" smtClean="0"/>
              <a:t>게시판 시스템에서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연동해서 쿼리문을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커넥션 </a:t>
            </a:r>
            <a:r>
              <a:rPr lang="ko-KR" altLang="en-US" dirty="0" smtClean="0"/>
              <a:t>풀로부터 커넥션 객체를 가져오는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발생한 데이터를 저장하거나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테이블의 레코드를 얻어내는 등의 쿼리를 수행하는 </a:t>
            </a:r>
            <a:r>
              <a:rPr lang="ko-KR" altLang="en-US" dirty="0" err="1" smtClean="0"/>
              <a:t>메소드들로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이루어짐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1686</Words>
  <Application>Microsoft Office PowerPoint</Application>
  <PresentationFormat>화면 슬라이드 쇼(16:9)</PresentationFormat>
  <Paragraphs>251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WidescreenPresentation</vt:lpstr>
      <vt:lpstr>12장 자바빈/커넥션 풀/세션을 사용한 Ajax기반의 게시판 시스템</vt:lpstr>
      <vt:lpstr>목차(1/2)</vt:lpstr>
      <vt:lpstr>목차(2/2)</vt:lpstr>
      <vt:lpstr>1. 게시판 시스템의 개요</vt:lpstr>
      <vt:lpstr>2. 게시판 필요 테이블 작성</vt:lpstr>
      <vt:lpstr>3. 게시판 자바빈 작성</vt:lpstr>
      <vt:lpstr>3. 게시판 자바빈 작성</vt:lpstr>
      <vt:lpstr>3. 게시판 자바빈 작성</vt:lpstr>
      <vt:lpstr>3. 게시판 자바빈 작성</vt:lpstr>
      <vt:lpstr>3. 게시판 자바빈 작성</vt:lpstr>
      <vt:lpstr>3. 게시판 자바빈 작성</vt:lpstr>
      <vt:lpstr>3. 게시판 자바빈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  <vt:lpstr>4. 게시판 JSP페이지 작성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2014-11-02T10:37:19Z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