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64" r:id="rId3"/>
    <p:sldId id="269" r:id="rId4"/>
    <p:sldId id="265" r:id="rId5"/>
    <p:sldId id="271" r:id="rId6"/>
    <p:sldId id="270" r:id="rId7"/>
    <p:sldId id="272" r:id="rId8"/>
    <p:sldId id="273" r:id="rId9"/>
    <p:sldId id="268" r:id="rId10"/>
    <p:sldId id="274" r:id="rId11"/>
    <p:sldId id="276" r:id="rId12"/>
    <p:sldId id="275" r:id="rId13"/>
    <p:sldId id="266" r:id="rId14"/>
    <p:sldId id="277" r:id="rId15"/>
    <p:sldId id="278" r:id="rId16"/>
    <p:sldId id="279" r:id="rId17"/>
    <p:sldId id="280" r:id="rId18"/>
    <p:sldId id="267" r:id="rId19"/>
    <p:sldId id="281" r:id="rId20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9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업로드하기</a:t>
            </a:r>
            <a:r>
              <a:rPr lang="ko-KR" altLang="en-US" dirty="0" smtClean="0"/>
              <a:t> 위한 폼의 형태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기반일 경우의 사용방법 및 파일 업로드 라이브러리를 사용한 파일 업로드 방법을 학습한다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다중 </a:t>
            </a:r>
            <a:r>
              <a:rPr lang="ko-KR" altLang="en-US" dirty="0" smtClean="0"/>
              <a:t>파일 업로드용 폼의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방법</a:t>
            </a:r>
            <a:r>
              <a:rPr lang="en-US" altLang="ko-KR" dirty="0" smtClean="0"/>
              <a:t>2 : [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smtClean="0"/>
              <a:t>Multiple File Upload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파일의 다중 선택부분과 선택된 파일의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부분은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Multiple File Upload 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서버에 </a:t>
            </a:r>
            <a:r>
              <a:rPr lang="ko-KR" altLang="en-US" dirty="0" smtClean="0"/>
              <a:t>업로드를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Form 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을 사용해서 처리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코딩방법</a:t>
            </a:r>
            <a:r>
              <a:rPr lang="en-US" altLang="ko-KR" dirty="0" smtClean="0"/>
              <a:t>:</a:t>
            </a:r>
          </a:p>
          <a:p>
            <a:pPr lvl="4" fontAlgn="base"/>
            <a:r>
              <a:rPr lang="en-US" altLang="ko-KR" dirty="0" smtClean="0"/>
              <a:t>&lt;script&gt;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5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/jquery-1.11.0.min.js"&gt;&lt;/script&gt;</a:t>
            </a:r>
          </a:p>
          <a:p>
            <a:pPr lvl="5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jquery.form.min.js</a:t>
            </a:r>
            <a:r>
              <a:rPr lang="en-US" altLang="ko-KR" b="1" dirty="0" smtClean="0"/>
              <a:t>"&gt;&lt;/script&gt; </a:t>
            </a:r>
          </a:p>
          <a:p>
            <a:pPr lvl="5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jquery.MetaData.js</a:t>
            </a:r>
            <a:r>
              <a:rPr lang="en-US" altLang="ko-KR" b="1" dirty="0" smtClean="0"/>
              <a:t>"&gt;&lt;/script&gt; </a:t>
            </a:r>
          </a:p>
          <a:p>
            <a:pPr lvl="5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jquery.MultiFile.js</a:t>
            </a:r>
            <a:r>
              <a:rPr lang="en-US" altLang="ko-KR" b="1" dirty="0" smtClean="0"/>
              <a:t>"&gt;&lt;/script&gt; </a:t>
            </a:r>
          </a:p>
          <a:p>
            <a:pPr lvl="5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jquery.blockUI.js</a:t>
            </a:r>
            <a:r>
              <a:rPr lang="en-US" altLang="ko-KR" b="1" dirty="0" smtClean="0"/>
              <a:t>"&gt;&lt;/script&gt; </a:t>
            </a:r>
          </a:p>
          <a:p>
            <a:pPr lvl="3" fontAlgn="base"/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코딩방법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HTML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b="1" dirty="0" smtClean="0"/>
              <a:t>&lt;input type="file" id="file1" name="file1" class="multi" </a:t>
            </a:r>
            <a:r>
              <a:rPr lang="en-US" altLang="ko-KR" b="1" dirty="0" err="1" smtClean="0"/>
              <a:t>maxlength</a:t>
            </a:r>
            <a:r>
              <a:rPr lang="en-US" altLang="ko-KR" b="1" dirty="0" smtClean="0"/>
              <a:t>="3"&gt;</a:t>
            </a:r>
          </a:p>
          <a:p>
            <a:pPr lvl="1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3" fontAlgn="base"/>
            <a:r>
              <a:rPr lang="ko-KR" altLang="en-US" dirty="0" smtClean="0"/>
              <a:t>자바스크립트 코드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$("#</a:t>
            </a:r>
            <a:r>
              <a:rPr lang="en-US" altLang="ko-KR" dirty="0" err="1" smtClean="0"/>
              <a:t>formid</a:t>
            </a:r>
            <a:r>
              <a:rPr lang="en-US" altLang="ko-KR" dirty="0" smtClean="0"/>
              <a:t>).</a:t>
            </a:r>
            <a:r>
              <a:rPr lang="en-US" altLang="ko-KR" b="1" dirty="0" err="1" smtClean="0"/>
              <a:t>ajaxForm</a:t>
            </a:r>
            <a:r>
              <a:rPr lang="en-US" altLang="ko-KR" dirty="0" smtClean="0"/>
              <a:t>({ </a:t>
            </a:r>
            <a:endParaRPr lang="ko-KR" altLang="en-US" dirty="0" smtClean="0"/>
          </a:p>
          <a:p>
            <a:pPr lvl="2" fontAlgn="base">
              <a:buNone/>
            </a:pPr>
            <a:r>
              <a:rPr lang="en-US" altLang="ko-KR" dirty="0" smtClean="0"/>
              <a:t>  success</a:t>
            </a:r>
            <a:r>
              <a:rPr lang="en-US" altLang="ko-KR" dirty="0" smtClean="0"/>
              <a:t>: function(data, status</a:t>
            </a:r>
            <a:r>
              <a:rPr lang="en-US" altLang="ko-KR" dirty="0" smtClean="0"/>
              <a:t>){</a:t>
            </a:r>
          </a:p>
          <a:p>
            <a:pPr lvl="2" fontAlgn="base">
              <a:buNone/>
            </a:pPr>
            <a:r>
              <a:rPr lang="en-US" altLang="ko-KR" dirty="0" smtClean="0"/>
              <a:t>}});</a:t>
            </a:r>
            <a:endParaRPr lang="ko-KR" altLang="en-US" dirty="0" smtClean="0"/>
          </a:p>
          <a:p>
            <a:pPr lvl="1" fontAlgn="base">
              <a:buNone/>
            </a:pPr>
            <a:endParaRPr lang="ko-KR" altLang="en-US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다중 </a:t>
            </a:r>
            <a:r>
              <a:rPr lang="ko-KR" altLang="en-US" dirty="0" smtClean="0"/>
              <a:t>파일 업로드용 폼의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방법</a:t>
            </a:r>
            <a:r>
              <a:rPr lang="en-US" altLang="ko-KR" dirty="0" smtClean="0"/>
              <a:t>3: HTML5</a:t>
            </a:r>
            <a:r>
              <a:rPr lang="ko-KR" altLang="en-US" dirty="0" smtClean="0"/>
              <a:t>에서 추가된 </a:t>
            </a:r>
            <a:r>
              <a:rPr lang="en-US" altLang="ko-KR" dirty="0" smtClean="0"/>
              <a:t>multiple</a:t>
            </a:r>
            <a:r>
              <a:rPr lang="ko-KR" altLang="en-US" dirty="0" smtClean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코딩방법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&lt;</a:t>
            </a:r>
            <a:r>
              <a:rPr lang="en-US" altLang="ko-KR" dirty="0" smtClean="0"/>
              <a:t>input type="file" name="</a:t>
            </a:r>
            <a:r>
              <a:rPr lang="en-US" altLang="ko-KR" dirty="0" err="1" smtClean="0"/>
              <a:t>selectfile</a:t>
            </a:r>
            <a:r>
              <a:rPr lang="en-US" altLang="ko-KR" dirty="0" smtClean="0"/>
              <a:t>" </a:t>
            </a:r>
            <a:r>
              <a:rPr lang="en-US" altLang="ko-KR" b="1" dirty="0" smtClean="0"/>
              <a:t>multiple</a:t>
            </a:r>
            <a:r>
              <a:rPr lang="en-US" altLang="ko-KR" dirty="0" smtClean="0"/>
              <a:t>&gt;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파일을 업로드하고 폼으로부터 넘어오는 데이터를 얻어내는데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다운로드 및 파일 배치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http://www.servlets.com/cos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cos.jar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공용 라이브러리 폴더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\lib)</a:t>
            </a:r>
            <a:r>
              <a:rPr lang="ko-KR" altLang="en-US" dirty="0" smtClean="0"/>
              <a:t>와 해당 프로젝트의 라이브러리 폴더</a:t>
            </a:r>
            <a:r>
              <a:rPr lang="en-US" altLang="ko-KR" dirty="0" smtClean="0"/>
              <a:t>([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]-[WEB-INF]-[lib])</a:t>
            </a:r>
            <a:r>
              <a:rPr lang="ko-KR" altLang="en-US" dirty="0" smtClean="0"/>
              <a:t>에 넣어서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 lvl="1" fontAlgn="base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err="1" smtClean="0"/>
              <a:t>MultipartRequest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 request, //request</a:t>
            </a:r>
            <a:r>
              <a:rPr lang="ko-KR" altLang="en-US" dirty="0" smtClean="0"/>
              <a:t>객체</a:t>
            </a:r>
          </a:p>
          <a:p>
            <a:pPr lvl="2" fontAlgn="base">
              <a:buNone/>
            </a:pPr>
            <a:r>
              <a:rPr lang="en-US" altLang="ko-KR" dirty="0" err="1" smtClean="0"/>
              <a:t>java.lang.String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saveDirectory</a:t>
            </a:r>
            <a:r>
              <a:rPr lang="en-US" altLang="ko-KR" dirty="0" smtClean="0"/>
              <a:t>, //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업로드할</a:t>
            </a:r>
            <a:r>
              <a:rPr lang="ko-KR" altLang="en-US" dirty="0" smtClean="0"/>
              <a:t> 폴더</a:t>
            </a:r>
          </a:p>
          <a:p>
            <a:pPr lvl="2" fontAlgn="base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maxPostSize</a:t>
            </a:r>
            <a:r>
              <a:rPr lang="en-US" altLang="ko-KR" dirty="0" smtClean="0"/>
              <a:t>, //</a:t>
            </a:r>
            <a:r>
              <a:rPr lang="ko-KR" altLang="en-US" dirty="0" smtClean="0"/>
              <a:t>업로드 할 파일의 최대크기</a:t>
            </a:r>
          </a:p>
          <a:p>
            <a:pPr lvl="2" fontAlgn="base">
              <a:buNone/>
            </a:pPr>
            <a:r>
              <a:rPr lang="en-US" altLang="ko-KR" dirty="0" err="1" smtClean="0"/>
              <a:t>java.lang.String</a:t>
            </a:r>
            <a:r>
              <a:rPr lang="en-US" altLang="ko-KR" dirty="0" smtClean="0"/>
              <a:t> encoding, //</a:t>
            </a:r>
            <a:r>
              <a:rPr lang="ko-KR" altLang="en-US" dirty="0" err="1" smtClean="0"/>
              <a:t>인코딩방식</a:t>
            </a:r>
            <a:endParaRPr lang="ko-KR" altLang="en-US" dirty="0" smtClean="0"/>
          </a:p>
          <a:p>
            <a:pPr lvl="2" fontAlgn="base">
              <a:buNone/>
            </a:pPr>
            <a:r>
              <a:rPr lang="en-US" altLang="ko-KR" dirty="0" err="1" smtClean="0"/>
              <a:t>FileRenamePolicy</a:t>
            </a:r>
            <a:r>
              <a:rPr lang="en-US" altLang="ko-KR" dirty="0" smtClean="0"/>
              <a:t> policy) //</a:t>
            </a:r>
            <a:r>
              <a:rPr lang="ko-KR" altLang="en-US" dirty="0" smtClean="0"/>
              <a:t>같은 파일 덮어쓰기 방지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객체 생성의 예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err="1" smtClean="0"/>
              <a:t>MultipartRequest</a:t>
            </a:r>
            <a:r>
              <a:rPr lang="en-US" altLang="ko-KR" dirty="0" smtClean="0"/>
              <a:t> upload = new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(request, </a:t>
            </a:r>
            <a:r>
              <a:rPr lang="en-US" altLang="ko-KR" dirty="0" err="1" smtClean="0"/>
              <a:t>fileSave</a:t>
            </a:r>
            <a:r>
              <a:rPr lang="en-US" altLang="ko-KR" dirty="0" smtClean="0"/>
              <a:t>, 1024*5, "utf-8", new </a:t>
            </a:r>
            <a:r>
              <a:rPr lang="en-US" altLang="ko-KR" dirty="0" err="1" smtClean="0"/>
              <a:t>DefaultFileRenamePolicy</a:t>
            </a:r>
            <a:r>
              <a:rPr lang="en-US" altLang="ko-KR" dirty="0" smtClean="0"/>
              <a:t>( </a:t>
            </a:r>
            <a:r>
              <a:rPr lang="en-US" altLang="ko-KR" dirty="0" smtClean="0"/>
              <a:t>));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getContentType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name) :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파일의 </a:t>
            </a:r>
            <a:r>
              <a:rPr lang="ko-KR" altLang="en-US" dirty="0" err="1" smtClean="0"/>
              <a:t>컨텐트</a:t>
            </a:r>
            <a:r>
              <a:rPr lang="ko-KR" altLang="en-US" dirty="0" smtClean="0"/>
              <a:t> 타입을 반환하는 것으로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파일이 없으면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name) :  </a:t>
            </a:r>
            <a:r>
              <a:rPr lang="en-US" altLang="ko-KR" dirty="0" err="1" smtClean="0"/>
              <a:t>java.io.File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서버 상에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객체 타입으로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파일이 없다면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getFileNames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java.util.Enumeration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폼의 요소들 중 </a:t>
            </a:r>
            <a:r>
              <a:rPr lang="en-US" altLang="ko-KR" dirty="0" smtClean="0"/>
              <a:t>&lt;input type="file"&gt;</a:t>
            </a:r>
            <a:r>
              <a:rPr lang="ko-KR" altLang="en-US" dirty="0" smtClean="0"/>
              <a:t>로 된 </a:t>
            </a:r>
            <a:r>
              <a:rPr lang="ko-KR" altLang="en-US" dirty="0" err="1" smtClean="0"/>
              <a:t>파라미터들을</a:t>
            </a:r>
            <a:r>
              <a:rPr lang="ko-KR" altLang="en-US" dirty="0" smtClean="0"/>
              <a:t> 받아서 </a:t>
            </a:r>
            <a:r>
              <a:rPr lang="en-US" altLang="ko-KR" dirty="0" smtClean="0"/>
              <a:t>Enumeration</a:t>
            </a:r>
            <a:r>
              <a:rPr lang="ko-KR" altLang="en-US" dirty="0" smtClean="0"/>
              <a:t>타입의 객체를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getFilesystemName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name) : 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사용자가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파일명을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서버상에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파일명이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getOriginalFileName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name) :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사용자가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파일의 원래 파일명을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파일명이 중복될 경우 이름이 변경되므로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변경되기 전의 원래 파일명이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getParameter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name) :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name</a:t>
            </a:r>
            <a:r>
              <a:rPr lang="ko-KR" altLang="en-US" dirty="0" smtClean="0"/>
              <a:t>에 해당하는 파라미터의 값을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getParameterNames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java.util.Enumeration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폼의 요소들 중 </a:t>
            </a:r>
            <a:r>
              <a:rPr lang="en-US" altLang="ko-KR" dirty="0" smtClean="0"/>
              <a:t>&lt;input type="file"&gt;</a:t>
            </a:r>
            <a:r>
              <a:rPr lang="ko-KR" altLang="en-US" dirty="0" smtClean="0"/>
              <a:t>아닌 </a:t>
            </a:r>
            <a:r>
              <a:rPr lang="ko-KR" altLang="en-US" dirty="0" err="1" smtClean="0"/>
              <a:t>파라미터들을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Enumeraton</a:t>
            </a:r>
            <a:r>
              <a:rPr lang="ko-KR" altLang="en-US" dirty="0" smtClean="0"/>
              <a:t>객체타입으로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getParameterValues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name) : 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[]</a:t>
            </a:r>
          </a:p>
          <a:p>
            <a:pPr lvl="3" fontAlgn="base"/>
            <a:r>
              <a:rPr lang="ko-KR" altLang="en-US" dirty="0" smtClean="0"/>
              <a:t>하나의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여러개의</a:t>
            </a:r>
            <a:r>
              <a:rPr lang="ko-KR" altLang="en-US" dirty="0" smtClean="0"/>
              <a:t> 값을 가지는 </a:t>
            </a:r>
            <a:r>
              <a:rPr lang="en-US" altLang="ko-KR" dirty="0" smtClean="0"/>
              <a:t>&lt;input type="checkbox"&gt;</a:t>
            </a:r>
            <a:r>
              <a:rPr lang="ko-KR" altLang="en-US" dirty="0" smtClean="0"/>
              <a:t>와 같은 경우에 파라미터의 값을 얻어내기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파일 업로드 예제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파일을 </a:t>
            </a:r>
            <a:r>
              <a:rPr lang="ko-KR" altLang="en-US" dirty="0" err="1" smtClean="0"/>
              <a:t>업로드하면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파일의 서버상의 특정 폴더에 저장되고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파일정보는 데이터베이스 테이블에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단일파일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처리할 작업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파일 업로드 폴더 생성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[upload]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Form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jquery.form.min.js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넣음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파일업로드 폼과 업로드 처리 페이지 작성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singleUploadForm.jsp, </a:t>
            </a:r>
            <a:r>
              <a:rPr lang="ko-KR" altLang="en-US" dirty="0" smtClean="0"/>
              <a:t>파일  업로드  처리 </a:t>
            </a:r>
            <a:r>
              <a:rPr lang="en-US" altLang="ko-KR" dirty="0" smtClean="0"/>
              <a:t>: singleUploadPro.jsp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파일 업로드 예제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base"/>
            <a:r>
              <a:rPr lang="ko-KR" altLang="en-US" dirty="0" smtClean="0"/>
              <a:t>다중파일 업로드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처리할 작업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파일 업로드 폴더 생성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[upload]</a:t>
            </a:r>
            <a:r>
              <a:rPr lang="ko-KR" altLang="en-US" dirty="0" smtClean="0"/>
              <a:t>폴더 없으면 생성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Multiple File Upload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배치</a:t>
            </a:r>
          </a:p>
          <a:p>
            <a:pPr lvl="3" fontAlgn="base"/>
            <a:r>
              <a:rPr lang="en-US" altLang="ko-KR" dirty="0" err="1" smtClean="0"/>
              <a:t>jquery.MetaData.js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jquery.MultiFile.js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jquery.blockUI.js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넣음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파일업로드 폼과 업로드 처리 페이지 작성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multiUploadForm2.jsp, </a:t>
            </a:r>
            <a:r>
              <a:rPr lang="ko-KR" altLang="en-US" dirty="0" smtClean="0"/>
              <a:t>파일  업로드  처리 </a:t>
            </a:r>
            <a:r>
              <a:rPr lang="en-US" altLang="ko-KR" dirty="0" smtClean="0"/>
              <a:t>: multiUploadPro.jsp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파일업로드용 폼의 형태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다중 파일 업로드용 폼의 형태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파일을 업로드하고 폼을 분석하는 라이브러리 </a:t>
            </a:r>
            <a:r>
              <a:rPr lang="en-US" altLang="ko-KR" dirty="0" smtClean="0"/>
              <a:t>cos.jar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파일 업로드 예제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파일 업로드에 필요한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파일을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폼의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) method="post" </a:t>
            </a:r>
            <a:r>
              <a:rPr lang="en-US" altLang="ko-KR" dirty="0" err="1" smtClean="0"/>
              <a:t>enctype</a:t>
            </a:r>
            <a:r>
              <a:rPr lang="en-US" altLang="ko-KR" dirty="0" smtClean="0"/>
              <a:t>="multipart/form-data"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업로드 할 파일이 저장될 폴더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en-US" altLang="ko-KR" dirty="0" err="1" smtClean="0"/>
              <a:t>fileSave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</a:t>
            </a:r>
          </a:p>
          <a:p>
            <a:pPr lvl="1" fontAlgn="base"/>
            <a:r>
              <a:rPr lang="ko-KR" altLang="en-US" dirty="0" smtClean="0"/>
              <a:t>파일을 업로드하고 폼을 분석하는 라이브러리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/>
              <a:t>cos.jar</a:t>
            </a:r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기반의 업로드를 하려면 추가적으로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Form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Multiple File Upload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필요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파일업로드용 </a:t>
            </a:r>
            <a:r>
              <a:rPr lang="ko-KR" altLang="en-US" dirty="0" smtClean="0"/>
              <a:t>폼의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method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"post"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"multipart/form-data"</a:t>
            </a:r>
          </a:p>
          <a:p>
            <a:pPr fontAlgn="base"/>
            <a:r>
              <a:rPr lang="ko-KR" altLang="en-US" dirty="0" smtClean="0"/>
              <a:t>파일 </a:t>
            </a:r>
            <a:r>
              <a:rPr lang="ko-KR" altLang="en-US" dirty="0" smtClean="0"/>
              <a:t>입력 방법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&lt;input&gt;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속성의 값을 </a:t>
            </a:r>
            <a:r>
              <a:rPr lang="en-US" altLang="ko-KR" dirty="0" smtClean="0"/>
              <a:t>"file"</a:t>
            </a:r>
            <a:r>
              <a:rPr lang="ko-KR" altLang="en-US" dirty="0" smtClean="0"/>
              <a:t>로 지정</a:t>
            </a:r>
          </a:p>
          <a:p>
            <a:pPr lvl="1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b="1" dirty="0" smtClean="0"/>
              <a:t>input type="file"</a:t>
            </a:r>
            <a:r>
              <a:rPr lang="en-US" altLang="ko-KR" dirty="0" smtClean="0"/>
              <a:t> name="</a:t>
            </a:r>
            <a:r>
              <a:rPr lang="en-US" altLang="ko-KR" dirty="0" err="1" smtClean="0"/>
              <a:t>selectfile</a:t>
            </a:r>
            <a:r>
              <a:rPr lang="en-US" altLang="ko-KR" dirty="0" smtClean="0"/>
              <a:t>"&gt;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방법</a:t>
            </a:r>
            <a:r>
              <a:rPr lang="en-US" altLang="ko-KR" dirty="0" smtClean="0"/>
              <a:t>1: &lt;form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태그의 속성을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&lt;form name="</a:t>
            </a:r>
            <a:r>
              <a:rPr lang="en-US" altLang="ko-KR" dirty="0" err="1" smtClean="0"/>
              <a:t>formName</a:t>
            </a:r>
            <a:r>
              <a:rPr lang="en-US" altLang="ko-KR" dirty="0" smtClean="0"/>
              <a:t>" </a:t>
            </a:r>
            <a:r>
              <a:rPr lang="en-US" altLang="ko-KR" b="1" dirty="0" smtClean="0"/>
              <a:t>method="post"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enctype</a:t>
            </a:r>
            <a:r>
              <a:rPr lang="en-US" altLang="ko-KR" b="1" dirty="0" smtClean="0"/>
              <a:t>="multipart/form-data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방법</a:t>
            </a:r>
            <a:r>
              <a:rPr lang="en-US" altLang="ko-KR" dirty="0" smtClean="0"/>
              <a:t>2 : &lt;input </a:t>
            </a:r>
            <a:r>
              <a:rPr lang="en-US" altLang="ko-KR" dirty="0" smtClean="0"/>
              <a:t>type="submit"&gt;</a:t>
            </a:r>
            <a:r>
              <a:rPr lang="ko-KR" altLang="en-US" dirty="0" smtClean="0"/>
              <a:t>에서 별도의 속성을 지정하는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&lt;input type="submit"&gt;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새로 추가된 </a:t>
            </a:r>
            <a:r>
              <a:rPr lang="en-US" altLang="ko-KR" dirty="0" err="1" smtClean="0"/>
              <a:t>formenctype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formmethod</a:t>
            </a:r>
            <a:r>
              <a:rPr lang="ko-KR" altLang="en-US" dirty="0" smtClean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b="1" dirty="0" smtClean="0"/>
              <a:t>input type="submit" </a:t>
            </a:r>
            <a:r>
              <a:rPr lang="en-US" altLang="ko-KR" b="1" dirty="0" err="1" smtClean="0"/>
              <a:t>formmethod</a:t>
            </a:r>
            <a:r>
              <a:rPr lang="en-US" altLang="ko-KR" b="1" dirty="0" smtClean="0"/>
              <a:t>="post", </a:t>
            </a:r>
            <a:r>
              <a:rPr lang="en-US" altLang="ko-KR" b="1" dirty="0" err="1" smtClean="0"/>
              <a:t>formenctype</a:t>
            </a:r>
            <a:r>
              <a:rPr lang="en-US" altLang="ko-KR" b="1" dirty="0" smtClean="0"/>
              <a:t>="multipart/form-data"</a:t>
            </a:r>
            <a:r>
              <a:rPr lang="en-US" altLang="ko-KR" dirty="0" smtClean="0"/>
              <a:t> value="</a:t>
            </a:r>
            <a:r>
              <a:rPr lang="ko-KR" altLang="en-US" dirty="0" smtClean="0"/>
              <a:t>업로드 전송</a:t>
            </a:r>
            <a:r>
              <a:rPr lang="en-US" altLang="ko-KR" dirty="0" smtClean="0"/>
              <a:t>" &gt;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방법</a:t>
            </a:r>
            <a:r>
              <a:rPr lang="en-US" altLang="ko-KR" dirty="0" smtClean="0"/>
              <a:t>3 :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기반의 자바스크립트에서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Form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다운로드 받아 사용하거나 </a:t>
            </a:r>
            <a:r>
              <a:rPr lang="en-US" altLang="ko-KR" dirty="0" smtClean="0"/>
              <a:t>$.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FormData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코딩방법</a:t>
            </a:r>
            <a:endParaRPr lang="en-US" altLang="ko-KR" dirty="0" smtClean="0"/>
          </a:p>
          <a:p>
            <a:pPr lvl="3" fontAlgn="base"/>
            <a:r>
              <a:rPr lang="en-US" altLang="ko-KR" b="1" dirty="0" smtClean="0"/>
              <a:t>&lt;script 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  <a:p>
            <a:pPr lvl="4" fontAlgn="base"/>
            <a:r>
              <a:rPr lang="en-US" altLang="ko-KR" b="1" dirty="0" smtClean="0"/>
              <a:t>&lt;</a:t>
            </a:r>
            <a:r>
              <a:rPr lang="en-US" altLang="ko-KR" b="1" dirty="0" smtClean="0"/>
              <a:t>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/jquery-1.11.0.min.js"&gt;&lt;/script&gt;</a:t>
            </a:r>
          </a:p>
          <a:p>
            <a:pPr lvl="4" fontAlgn="base"/>
            <a:r>
              <a:rPr lang="en-US" altLang="ko-KR" b="1" dirty="0" smtClean="0"/>
              <a:t>&lt;script 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="../</a:t>
            </a:r>
            <a:r>
              <a:rPr lang="en-US" altLang="ko-KR" b="1" dirty="0" err="1" smtClean="0"/>
              <a:t>js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jquery.form.min.js</a:t>
            </a:r>
            <a:r>
              <a:rPr lang="en-US" altLang="ko-KR" b="1" dirty="0" smtClean="0"/>
              <a:t>"&gt;&lt;/script&gt; </a:t>
            </a:r>
          </a:p>
          <a:p>
            <a:pPr lvl="3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코딩방법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HTML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smtClean="0"/>
              <a:t>form id="</a:t>
            </a:r>
            <a:r>
              <a:rPr lang="en-US" altLang="ko-KR" b="1" dirty="0" err="1" smtClean="0"/>
              <a:t>formid</a:t>
            </a:r>
            <a:r>
              <a:rPr lang="en-US" altLang="ko-KR" b="1" dirty="0" smtClean="0"/>
              <a:t>" method="post" action="upPro.jsp" </a:t>
            </a:r>
            <a:r>
              <a:rPr lang="en-US" altLang="ko-KR" b="1" dirty="0" err="1" smtClean="0"/>
              <a:t>enctype</a:t>
            </a:r>
            <a:r>
              <a:rPr lang="en-US" altLang="ko-KR" b="1" dirty="0" smtClean="0"/>
              <a:t>="multipart/form-data"&gt;</a:t>
            </a:r>
          </a:p>
          <a:p>
            <a:pPr lvl="2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input type="text" name="title"&gt;</a:t>
            </a:r>
          </a:p>
          <a:p>
            <a:pPr lvl="2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input type="file" name="</a:t>
            </a:r>
            <a:r>
              <a:rPr lang="en-US" altLang="ko-KR" dirty="0" err="1" smtClean="0"/>
              <a:t>selectfile</a:t>
            </a:r>
            <a:r>
              <a:rPr lang="en-US" altLang="ko-KR" dirty="0" smtClean="0"/>
              <a:t>"&gt;</a:t>
            </a:r>
          </a:p>
          <a:p>
            <a:pPr lvl="2" fontAlgn="base">
              <a:buNone/>
            </a:pPr>
            <a:r>
              <a:rPr lang="en-US" altLang="ko-KR" b="1" dirty="0" smtClean="0"/>
              <a:t>  &lt;</a:t>
            </a:r>
            <a:r>
              <a:rPr lang="en-US" altLang="ko-KR" b="1" dirty="0" smtClean="0"/>
              <a:t>input type="submit" value="</a:t>
            </a:r>
            <a:r>
              <a:rPr lang="ko-KR" altLang="en-US" b="1" dirty="0" smtClean="0"/>
              <a:t>전송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 fontAlgn="base">
              <a:buNone/>
            </a:pPr>
            <a:r>
              <a:rPr lang="en-US" altLang="ko-KR" dirty="0" smtClean="0"/>
              <a:t>&lt;/form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3" fontAlgn="base"/>
            <a:r>
              <a:rPr lang="ko-KR" altLang="en-US" sz="1400" dirty="0" smtClean="0"/>
              <a:t>자바스크립트 코드</a:t>
            </a:r>
            <a:r>
              <a:rPr lang="en-US" altLang="ko-KR" sz="1400" dirty="0" smtClean="0"/>
              <a:t>$("#</a:t>
            </a:r>
            <a:r>
              <a:rPr lang="en-US" altLang="ko-KR" sz="1400" b="1" dirty="0" err="1" smtClean="0"/>
              <a:t>formid</a:t>
            </a:r>
            <a:r>
              <a:rPr lang="en-US" altLang="ko-KR" sz="1400" dirty="0" smtClean="0"/>
              <a:t>).</a:t>
            </a:r>
            <a:r>
              <a:rPr lang="en-US" altLang="ko-KR" sz="1400" dirty="0" err="1" smtClean="0"/>
              <a:t>ajaxForm</a:t>
            </a:r>
            <a:r>
              <a:rPr lang="en-US" altLang="ko-KR" sz="1400" dirty="0" smtClean="0"/>
              <a:t>({ </a:t>
            </a:r>
            <a:endParaRPr lang="ko-KR" altLang="en-US" sz="1400" dirty="0" smtClean="0"/>
          </a:p>
          <a:p>
            <a:pPr lvl="1" fontAlgn="base">
              <a:buNone/>
            </a:pPr>
            <a:r>
              <a:rPr lang="en-US" altLang="ko-KR" sz="2000" dirty="0" smtClean="0"/>
              <a:t>   success</a:t>
            </a:r>
            <a:r>
              <a:rPr lang="en-US" altLang="ko-KR" sz="2000" dirty="0" smtClean="0"/>
              <a:t>: function(data, </a:t>
            </a:r>
            <a:r>
              <a:rPr lang="en-US" altLang="ko-KR" sz="2000" dirty="0" smtClean="0"/>
              <a:t> status){</a:t>
            </a:r>
            <a:endParaRPr lang="ko-KR" altLang="en-US" sz="2000" dirty="0" smtClean="0"/>
          </a:p>
          <a:p>
            <a:pPr lvl="1" fontAlgn="base">
              <a:buNone/>
            </a:pPr>
            <a:r>
              <a:rPr lang="ko-KR" altLang="en-US" sz="2000" dirty="0" smtClean="0"/>
              <a:t>	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$("#</a:t>
            </a:r>
            <a:r>
              <a:rPr lang="en-US" altLang="ko-KR" sz="2000" dirty="0" smtClean="0"/>
              <a:t>result").html(data); </a:t>
            </a:r>
            <a:endParaRPr lang="ko-KR" altLang="en-US" sz="2000" dirty="0" smtClean="0"/>
          </a:p>
          <a:p>
            <a:pPr lvl="1" fontAlgn="base">
              <a:buNone/>
            </a:pPr>
            <a:r>
              <a:rPr lang="en-US" altLang="ko-KR" sz="2000" dirty="0" smtClean="0"/>
              <a:t>}});</a:t>
            </a:r>
            <a:endParaRPr lang="ko-KR" altLang="en-US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파일 업로드의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다중 </a:t>
            </a:r>
            <a:r>
              <a:rPr lang="ko-KR" altLang="en-US" dirty="0" smtClean="0"/>
              <a:t>파일 업로드용 폼의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방법</a:t>
            </a:r>
            <a:r>
              <a:rPr lang="en-US" altLang="ko-KR" dirty="0" smtClean="0"/>
              <a:t>1: [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Form 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사용</a:t>
            </a:r>
          </a:p>
          <a:p>
            <a:pPr lvl="3" fontAlgn="base"/>
            <a:r>
              <a:rPr lang="ko-KR" altLang="en-US" dirty="0" smtClean="0"/>
              <a:t>여러 개의 파일을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&lt;input type="file"&gt;</a:t>
            </a:r>
            <a:r>
              <a:rPr lang="ko-KR" altLang="en-US" dirty="0" smtClean="0"/>
              <a:t>태그를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파일의 수만큼 생성</a:t>
            </a:r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1045</Words>
  <Application>Microsoft Office PowerPoint</Application>
  <PresentationFormat>화면 슬라이드 쇼(16:9)</PresentationFormat>
  <Paragraphs>146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WidescreenPresentation</vt:lpstr>
      <vt:lpstr>13장. 파일 업로드</vt:lpstr>
      <vt:lpstr>목차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2. 파일을 업로드하고 폼을 분석하는 라이브러리 cos.jar</vt:lpstr>
      <vt:lpstr>2. 파일을 업로드하고 폼을 분석하는 라이브러리 cos.jar</vt:lpstr>
      <vt:lpstr>2. 파일을 업로드하고 폼을 분석하는 라이브러리 cos.jar</vt:lpstr>
      <vt:lpstr>2. 파일을 업로드하고 폼을 분석하는 라이브러리 cos.jar</vt:lpstr>
      <vt:lpstr>2. 파일을 업로드하고 폼을 분석하는 라이브러리 cos.jar</vt:lpstr>
      <vt:lpstr>3. 파일 업로드 예제 작성</vt:lpstr>
      <vt:lpstr>3. 파일 업로드 예제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2014-11-02T12:43:47Z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