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61" r:id="rId2"/>
    <p:sldId id="264" r:id="rId3"/>
    <p:sldId id="265" r:id="rId4"/>
    <p:sldId id="273" r:id="rId5"/>
    <p:sldId id="266" r:id="rId6"/>
    <p:sldId id="267" r:id="rId7"/>
    <p:sldId id="268" r:id="rId8"/>
    <p:sldId id="274" r:id="rId9"/>
    <p:sldId id="277" r:id="rId10"/>
    <p:sldId id="278" r:id="rId11"/>
    <p:sldId id="269" r:id="rId12"/>
    <p:sldId id="279" r:id="rId13"/>
    <p:sldId id="280" r:id="rId14"/>
    <p:sldId id="281" r:id="rId15"/>
    <p:sldId id="270" r:id="rId16"/>
    <p:sldId id="282" r:id="rId17"/>
    <p:sldId id="284" r:id="rId18"/>
    <p:sldId id="283" r:id="rId19"/>
    <p:sldId id="271" r:id="rId20"/>
    <p:sldId id="285" r:id="rId21"/>
    <p:sldId id="286" r:id="rId22"/>
    <p:sldId id="272" r:id="rId23"/>
    <p:sldId id="287" r:id="rId24"/>
    <p:sldId id="288" r:id="rId25"/>
    <p:sldId id="289" r:id="rId26"/>
    <p:sldId id="290" r:id="rId27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11/3/2014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11/3/2014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15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JSTL(JSP Standard Tag Library)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가 제공하는 표준커스텀 태그인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의 기본개요와 태그의 사용법을 학습한다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JSTL Core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Core </a:t>
            </a:r>
            <a:r>
              <a:rPr lang="ko-KR" altLang="en-US" dirty="0" smtClean="0"/>
              <a:t>태그 리스트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&lt;c:redirect&gt; 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response.sendRedirect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대체하는 태그로 지정한 다른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&lt;c:remove&gt; </a:t>
            </a:r>
          </a:p>
          <a:p>
            <a:pPr lvl="3"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removeAttribute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.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page|request|session|application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범위의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&lt;c:set</a:t>
            </a:r>
            <a:r>
              <a:rPr lang="en-US" altLang="ko-KR" dirty="0" smtClean="0"/>
              <a:t>&gt;</a:t>
            </a:r>
          </a:p>
          <a:p>
            <a:pPr lvl="3" fontAlgn="base"/>
            <a:r>
              <a:rPr lang="en-US" altLang="ko-KR" dirty="0" smtClean="0"/>
              <a:t> JSP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.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page|request|session|application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범위의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&lt;c:url&gt; 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쿼리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JSTL XML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XML</a:t>
            </a:r>
          </a:p>
          <a:p>
            <a:pPr lvl="1" fontAlgn="base"/>
            <a:r>
              <a:rPr lang="en-US" altLang="ko-KR" dirty="0" smtClean="0"/>
              <a:t>URI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http://</a:t>
            </a:r>
            <a:r>
              <a:rPr lang="en-US" altLang="ko-KR" dirty="0" smtClean="0"/>
              <a:t>java.sun.com/jsp/jstl/xml</a:t>
            </a:r>
          </a:p>
          <a:p>
            <a:pPr lvl="1" fontAlgn="base"/>
            <a:r>
              <a:rPr lang="en-US" altLang="ko-KR" dirty="0" smtClean="0"/>
              <a:t>Prefix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</a:t>
            </a:r>
          </a:p>
          <a:p>
            <a:pPr lvl="1" fontAlgn="base"/>
            <a:r>
              <a:rPr lang="ko-KR" altLang="en-US" dirty="0" smtClean="0"/>
              <a:t>제공기능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XML</a:t>
            </a:r>
            <a:r>
              <a:rPr lang="ko-KR" altLang="en-US" dirty="0" smtClean="0"/>
              <a:t>데이터 접근 및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흐름제어 및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변환 등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JSTL XML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XML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&lt;x:choose&gt;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이 태그는 </a:t>
            </a:r>
            <a:r>
              <a:rPr lang="en-US" altLang="ko-KR" dirty="0" smtClean="0"/>
              <a:t>&lt;c:choose&gt; </a:t>
            </a:r>
            <a:r>
              <a:rPr lang="ko-KR" altLang="en-US" dirty="0" smtClean="0"/>
              <a:t>태그와 </a:t>
            </a:r>
            <a:r>
              <a:rPr lang="ko-KR" altLang="en-US" dirty="0" smtClean="0"/>
              <a:t>기능이 같음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&lt;x:out&gt;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XPath</a:t>
            </a:r>
            <a:r>
              <a:rPr lang="ko-KR" altLang="en-US" dirty="0" smtClean="0"/>
              <a:t>에 지정한 패턴에 따라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내용을 출력한다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smtClean="0"/>
              <a:t>x:if&gt;</a:t>
            </a:r>
            <a:endParaRPr lang="en-US" altLang="ko-KR" dirty="0" smtClean="0"/>
          </a:p>
          <a:p>
            <a:pPr lvl="3" fontAlgn="base"/>
            <a:r>
              <a:rPr lang="ko-KR" altLang="en-US" dirty="0" err="1" smtClean="0"/>
              <a:t>조건문에</a:t>
            </a:r>
            <a:r>
              <a:rPr lang="ko-KR" altLang="en-US" dirty="0" smtClean="0"/>
              <a:t> 사용</a:t>
            </a:r>
          </a:p>
          <a:p>
            <a:pPr lvl="2" fontAlgn="base"/>
            <a:r>
              <a:rPr lang="en-US" altLang="ko-KR" dirty="0" smtClean="0"/>
              <a:t>&lt;x:forEach&gt;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이 태그는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에 따라서 해당하는 엘리먼트 수만큼 반복해서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endParaRPr lang="en-US" altLang="ko-KR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JSTL XML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XML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smtClean="0"/>
              <a:t>x:otherwise</a:t>
            </a:r>
            <a:r>
              <a:rPr lang="en-US" altLang="ko-KR" dirty="0" smtClean="0"/>
              <a:t>&gt;</a:t>
            </a:r>
          </a:p>
          <a:p>
            <a:pPr lvl="3" fontAlgn="base"/>
            <a:r>
              <a:rPr lang="ko-KR" altLang="en-US" dirty="0" smtClean="0"/>
              <a:t>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일 때 수행 </a:t>
            </a:r>
            <a:r>
              <a:rPr lang="en-US" altLang="ko-KR" dirty="0" smtClean="0"/>
              <a:t>&lt;c:otherwise&gt;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smtClean="0"/>
              <a:t>x:param</a:t>
            </a:r>
            <a:r>
              <a:rPr lang="en-US" altLang="ko-KR" dirty="0" smtClean="0"/>
              <a:t>&gt;</a:t>
            </a:r>
          </a:p>
          <a:p>
            <a:pPr lvl="3" fontAlgn="base"/>
            <a:r>
              <a:rPr lang="ko-KR" altLang="en-US" dirty="0" err="1" smtClean="0"/>
              <a:t>파라미터의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 시에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smtClean="0"/>
              <a:t>x:parse&gt;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xml</a:t>
            </a:r>
            <a:r>
              <a:rPr lang="ko-KR" altLang="en-US" dirty="0" smtClean="0"/>
              <a:t>문서를 읽어서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&lt;x:set&gt;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XPath</a:t>
            </a:r>
            <a:r>
              <a:rPr lang="ko-KR" altLang="en-US" dirty="0" smtClean="0"/>
              <a:t>에 따라 선택된 내용을 변수에 </a:t>
            </a:r>
            <a:r>
              <a:rPr lang="ko-KR" altLang="en-US" dirty="0" smtClean="0"/>
              <a:t>저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3" fontAlgn="base"/>
            <a:endParaRPr lang="en-US" altLang="ko-KR" dirty="0" smtClean="0"/>
          </a:p>
          <a:p>
            <a:pPr lvl="2" fontAlgn="base"/>
            <a:endParaRPr lang="en-US" altLang="ko-KR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JSTL XML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XML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&lt;x:transform&gt; 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xslt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결합해서 새로운 형식의 문서를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smtClean="0"/>
              <a:t>x:when</a:t>
            </a:r>
            <a:r>
              <a:rPr lang="en-US" altLang="ko-KR" dirty="0" smtClean="0"/>
              <a:t>&gt;</a:t>
            </a:r>
          </a:p>
          <a:p>
            <a:pPr lvl="3" fontAlgn="base"/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수행 </a:t>
            </a:r>
            <a:r>
              <a:rPr lang="en-US" altLang="ko-KR" dirty="0" smtClean="0"/>
              <a:t>&lt;c:when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 같음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JSTL I18N(Internationalization, Formatting)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I18N(</a:t>
            </a:r>
            <a:r>
              <a:rPr lang="ko-KR" altLang="en-US" dirty="0" smtClean="0"/>
              <a:t>국제화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포매팅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smtClean="0"/>
              <a:t>URI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http://</a:t>
            </a:r>
            <a:r>
              <a:rPr lang="en-US" altLang="ko-KR" dirty="0" smtClean="0"/>
              <a:t>java.sun.com/jsp/jstl/fmt</a:t>
            </a:r>
          </a:p>
          <a:p>
            <a:pPr lvl="1" fontAlgn="base"/>
            <a:r>
              <a:rPr lang="en-US" altLang="ko-KR" dirty="0" smtClean="0"/>
              <a:t>Prefix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fmt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제공기능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로케일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문자 형식 등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JSTL I18N(Internationalization, Formatting)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I18N </a:t>
            </a:r>
            <a:r>
              <a:rPr lang="ko-KR" altLang="en-US" dirty="0" smtClean="0"/>
              <a:t>태그 리스트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fmt:requestEncoding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lvl="3" fontAlgn="base"/>
            <a:r>
              <a:rPr lang="en-US" altLang="ko-KR" dirty="0" err="1" smtClean="0"/>
              <a:t>request.setCharacterEncoding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fmt:setLocale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다국어를 지원하는 페이지를 만들 경우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pPr lvl="3" fontAlgn="base"/>
            <a:r>
              <a:rPr lang="en-US" altLang="ko-KR" dirty="0" err="1" smtClean="0"/>
              <a:t>ResourceBundle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불러오는 *</a:t>
            </a:r>
            <a:r>
              <a:rPr lang="en-US" altLang="ko-KR" dirty="0" smtClean="0"/>
              <a:t>.properties </a:t>
            </a:r>
            <a:r>
              <a:rPr lang="ko-KR" altLang="en-US" dirty="0" smtClean="0"/>
              <a:t>파일들과 </a:t>
            </a:r>
            <a:r>
              <a:rPr lang="ko-KR" altLang="en-US" dirty="0" smtClean="0"/>
              <a:t>연계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fmt:timeZone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타임 존</a:t>
            </a:r>
            <a:r>
              <a:rPr lang="en-US" altLang="ko-KR" dirty="0" smtClean="0"/>
              <a:t>(Time Zone)</a:t>
            </a:r>
            <a:r>
              <a:rPr lang="ko-KR" altLang="en-US" dirty="0" smtClean="0"/>
              <a:t>을 적용할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fmt:setTimeZone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특정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의 타임 존을 설정할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JSTL I18N(Internationalization, Formatting)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I18N </a:t>
            </a:r>
            <a:r>
              <a:rPr lang="ko-KR" altLang="en-US" dirty="0" smtClean="0"/>
              <a:t>태그 리스트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properties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사용하는 자원 파일을 읽어오는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fmt:setBundle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페이지 전체에서 사용할 수 있는 번들</a:t>
            </a:r>
            <a:r>
              <a:rPr lang="en-US" altLang="ko-KR" dirty="0" smtClean="0"/>
              <a:t>(bundle)</a:t>
            </a:r>
            <a:r>
              <a:rPr lang="ko-KR" altLang="en-US" dirty="0" smtClean="0"/>
              <a:t>을 지정하는데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태그에서 </a:t>
            </a:r>
            <a:r>
              <a:rPr lang="ko-KR" altLang="en-US" dirty="0" smtClean="0"/>
              <a:t>정한 값들을 </a:t>
            </a:r>
            <a:r>
              <a:rPr lang="ko-KR" altLang="en-US" dirty="0" smtClean="0"/>
              <a:t>가져</a:t>
            </a:r>
            <a:r>
              <a:rPr lang="ko-KR" altLang="en-US" dirty="0" smtClean="0"/>
              <a:t>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fmt:param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태그의 </a:t>
            </a:r>
            <a:r>
              <a:rPr lang="ko-KR" altLang="en-US" dirty="0" smtClean="0"/>
              <a:t>서브태그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태그에서 설정하지 않은 </a:t>
            </a:r>
            <a:r>
              <a:rPr lang="ko-KR" altLang="en-US" dirty="0" smtClean="0"/>
              <a:t>값을 설정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JSTL I18N(Internationalization, Formatting)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I18N </a:t>
            </a:r>
            <a:r>
              <a:rPr lang="ko-KR" altLang="en-US" dirty="0" smtClean="0"/>
              <a:t>태그 리스트 </a:t>
            </a:r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fmt:formatNumber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숫자 형식을 표현할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fmt:parseNumber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문자열로부터 수치를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. </a:t>
            </a:r>
          </a:p>
          <a:p>
            <a:pPr lvl="3" fontAlgn="base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문자열을 숫자로 변환 시에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fmt:formatDate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날짜 형식을 표현할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fmt:parseDate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문자열에서 날짜를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.  </a:t>
            </a:r>
          </a:p>
          <a:p>
            <a:pPr lvl="3" fontAlgn="base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문자열을 날짜로 변환 시에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JSTL SQL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SQL(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))</a:t>
            </a:r>
          </a:p>
          <a:p>
            <a:pPr lvl="1" fontAlgn="base"/>
            <a:r>
              <a:rPr lang="en-US" altLang="ko-KR" dirty="0" smtClean="0"/>
              <a:t>URI</a:t>
            </a:r>
          </a:p>
          <a:p>
            <a:pPr lvl="2" fontAlgn="base"/>
            <a:r>
              <a:rPr lang="en-US" altLang="ko-KR" dirty="0" smtClean="0"/>
              <a:t>http://</a:t>
            </a:r>
            <a:r>
              <a:rPr lang="en-US" altLang="ko-KR" dirty="0" smtClean="0"/>
              <a:t>java.sun.com/jsp/jstl/sql</a:t>
            </a:r>
          </a:p>
          <a:p>
            <a:pPr lvl="1" fontAlgn="base"/>
            <a:r>
              <a:rPr lang="en-US" altLang="ko-KR" dirty="0" smtClean="0"/>
              <a:t>Prefix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sql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제공기능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SQL </a:t>
            </a:r>
            <a:r>
              <a:rPr lang="ko-KR" altLang="en-US" dirty="0" smtClean="0"/>
              <a:t>처리 등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1. JSTL</a:t>
            </a:r>
            <a:r>
              <a:rPr lang="ko-KR" altLang="en-US" dirty="0" smtClean="0"/>
              <a:t>의 개요</a:t>
            </a:r>
          </a:p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  <a:p>
            <a:pPr fontAlgn="base"/>
            <a:r>
              <a:rPr lang="en-US" altLang="ko-KR" dirty="0" smtClean="0"/>
              <a:t>(1) JSTL</a:t>
            </a:r>
            <a:r>
              <a:rPr lang="ko-KR" altLang="en-US" dirty="0" smtClean="0"/>
              <a:t>을 사용하기 위한 라이브러리 추가</a:t>
            </a:r>
          </a:p>
          <a:p>
            <a:pPr fontAlgn="base"/>
            <a:r>
              <a:rPr lang="en-US" altLang="ko-KR" dirty="0" smtClean="0"/>
              <a:t>(2) JSTL </a:t>
            </a:r>
            <a:r>
              <a:rPr lang="ko-KR" altLang="en-US" dirty="0" smtClean="0"/>
              <a:t>라이브러리 개요 및 사용 방법</a:t>
            </a:r>
          </a:p>
          <a:p>
            <a:pPr fontAlgn="base"/>
            <a:r>
              <a:rPr lang="en-US" altLang="ko-KR" dirty="0" smtClean="0"/>
              <a:t>(3) JSTL Core </a:t>
            </a:r>
            <a:r>
              <a:rPr lang="ko-KR" altLang="en-US" dirty="0" smtClean="0"/>
              <a:t>태그 라이브러리</a:t>
            </a:r>
          </a:p>
          <a:p>
            <a:pPr fontAlgn="base"/>
            <a:r>
              <a:rPr lang="en-US" altLang="ko-KR" dirty="0" smtClean="0"/>
              <a:t>(4) JSTL XML </a:t>
            </a:r>
            <a:r>
              <a:rPr lang="ko-KR" altLang="en-US" dirty="0" smtClean="0"/>
              <a:t>태그 라이브러리</a:t>
            </a:r>
          </a:p>
          <a:p>
            <a:pPr fontAlgn="base"/>
            <a:r>
              <a:rPr lang="en-US" altLang="ko-KR" dirty="0" smtClean="0"/>
              <a:t>(5) JSTL I18N(Internationalization, Formatting) </a:t>
            </a:r>
            <a:r>
              <a:rPr lang="ko-KR" altLang="en-US" dirty="0" smtClean="0"/>
              <a:t>태그 라이브러리</a:t>
            </a:r>
          </a:p>
          <a:p>
            <a:pPr fontAlgn="base"/>
            <a:r>
              <a:rPr lang="en-US" altLang="ko-KR" dirty="0" smtClean="0"/>
              <a:t>(6) JSTL SQL </a:t>
            </a:r>
            <a:r>
              <a:rPr lang="ko-KR" altLang="en-US" dirty="0" smtClean="0"/>
              <a:t>태그 라이브러리</a:t>
            </a:r>
          </a:p>
          <a:p>
            <a:pPr fontAlgn="base"/>
            <a:r>
              <a:rPr lang="en-US" altLang="ko-KR" dirty="0" smtClean="0"/>
              <a:t>(7) JSTL Functions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JSTL SQL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SQL </a:t>
            </a:r>
            <a:r>
              <a:rPr lang="ko-KR" altLang="en-US" dirty="0" smtClean="0"/>
              <a:t>태그 리스트 </a:t>
            </a:r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sql:transaction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트랜잭션을 구현할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sql:query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sql</a:t>
            </a:r>
            <a:r>
              <a:rPr lang="ko-KR" altLang="en-US" dirty="0" smtClean="0"/>
              <a:t>태그의 속성 또는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쿼리 문장을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sql:update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sql</a:t>
            </a:r>
            <a:r>
              <a:rPr lang="ko-KR" altLang="en-US" dirty="0" smtClean="0"/>
              <a:t>태그의 속성 또는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쿼리 문장을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/>
              <a:t>JSTL SQL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SQL </a:t>
            </a:r>
            <a:r>
              <a:rPr lang="ko-KR" altLang="en-US" dirty="0" smtClean="0"/>
              <a:t>태그 리스트 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sql:param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java.sql.PreparedStatement.setString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같은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sql:dateParam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java.sql.PreparedStatement.setTimestamp</a:t>
            </a:r>
            <a:r>
              <a:rPr lang="ko-KR" altLang="en-US" dirty="0" smtClean="0"/>
              <a:t>과 같은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sql:setDataSource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DataSource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JSTL Functions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Functions(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smtClean="0"/>
              <a:t>URI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http://java.sun.com/jsp/jstl/functions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Prefix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fn</a:t>
            </a:r>
          </a:p>
          <a:p>
            <a:pPr lvl="1" fontAlgn="base"/>
            <a:r>
              <a:rPr lang="ko-KR" altLang="en-US" dirty="0" smtClean="0"/>
              <a:t>제공기능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함수를 사용한 문자열 및 컬렉션 처리 등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JSTL Functions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Functions</a:t>
            </a:r>
            <a:r>
              <a:rPr lang="ko-KR" altLang="en-US" dirty="0" smtClean="0"/>
              <a:t>라이브러리의 함수 리스트 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boolean</a:t>
            </a:r>
            <a:r>
              <a:rPr lang="en-US" altLang="ko-KR" dirty="0" smtClean="0"/>
              <a:t> contains(String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String substring)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substring</a:t>
            </a:r>
            <a:r>
              <a:rPr lang="ko-KR" altLang="en-US" dirty="0" smtClean="0"/>
              <a:t>을 포함하면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값을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containsIgnoreCase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String substring)</a:t>
            </a:r>
          </a:p>
          <a:p>
            <a:pPr lvl="3" fontAlgn="base"/>
            <a:r>
              <a:rPr lang="ko-KR" altLang="en-US" dirty="0" smtClean="0"/>
              <a:t>대소문자에 관계없이</a:t>
            </a:r>
            <a:r>
              <a:rPr lang="en-US" altLang="ko-KR" dirty="0" smtClean="0"/>
              <a:t>, string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substring</a:t>
            </a:r>
            <a:r>
              <a:rPr lang="ko-KR" altLang="en-US" dirty="0" smtClean="0"/>
              <a:t>을 포함하면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값을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endsWith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String substring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로 끝나면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값을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JSTL Functions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Functions</a:t>
            </a:r>
            <a:r>
              <a:rPr lang="ko-KR" altLang="en-US" dirty="0" smtClean="0"/>
              <a:t>라이브러리의 함수 리스트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dirty="0" err="1" smtClean="0"/>
              <a:t>escapeXml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&lt; &gt;&amp; ' " </a:t>
            </a:r>
            <a:r>
              <a:rPr lang="ko-KR" altLang="en-US" dirty="0" smtClean="0"/>
              <a:t>문자들을 각각 </a:t>
            </a:r>
            <a:r>
              <a:rPr lang="en-US" altLang="ko-KR" dirty="0" smtClean="0"/>
              <a:t>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 &amp;amp; &amp;#039; &amp;#034;</a:t>
            </a:r>
            <a:r>
              <a:rPr lang="ko-KR" altLang="en-US" dirty="0" smtClean="0"/>
              <a:t>로 바꿔준 뒤 문자열을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indexOf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String substring)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substring</a:t>
            </a:r>
            <a:r>
              <a:rPr lang="ko-KR" altLang="en-US" dirty="0" smtClean="0"/>
              <a:t>이 처음으로 나타나는 인덱스 번호를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join(String[] array, String separator)</a:t>
            </a:r>
          </a:p>
          <a:p>
            <a:pPr lvl="3" fontAlgn="base"/>
            <a:r>
              <a:rPr lang="ko-KR" altLang="en-US" dirty="0" smtClean="0"/>
              <a:t>배열 요소들을 </a:t>
            </a:r>
            <a:r>
              <a:rPr lang="en-US" altLang="ko-KR" dirty="0" smtClean="0"/>
              <a:t>separator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하여 모두 연결해서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int</a:t>
            </a:r>
            <a:r>
              <a:rPr lang="en-US" altLang="ko-KR" dirty="0" smtClean="0"/>
              <a:t> length(Object item)</a:t>
            </a:r>
          </a:p>
          <a:p>
            <a:pPr lvl="3" fontAlgn="base"/>
            <a:r>
              <a:rPr lang="en-US" altLang="ko-KR" dirty="0" smtClean="0"/>
              <a:t>item</a:t>
            </a:r>
            <a:r>
              <a:rPr lang="ko-KR" altLang="en-US" dirty="0" smtClean="0"/>
              <a:t>이 배열이나 컬렉션이면 요소의 개수를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문자열이면 문자의 개수를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JSTL Functions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Functions</a:t>
            </a:r>
            <a:r>
              <a:rPr lang="ko-KR" altLang="en-US" dirty="0" smtClean="0"/>
              <a:t>라이브러리의 함수 리스트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replace(String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String before, String after)</a:t>
            </a:r>
          </a:p>
          <a:p>
            <a:pPr lvl="3" fontAlgn="base"/>
            <a:r>
              <a:rPr lang="en-US" altLang="ko-KR" dirty="0" smtClean="0"/>
              <a:t>string </a:t>
            </a:r>
            <a:r>
              <a:rPr lang="ko-KR" altLang="en-US" dirty="0" smtClean="0"/>
              <a:t>내에 있는 </a:t>
            </a:r>
            <a:r>
              <a:rPr lang="en-US" altLang="ko-KR" dirty="0" smtClean="0"/>
              <a:t>before </a:t>
            </a:r>
            <a:r>
              <a:rPr lang="ko-KR" altLang="en-US" dirty="0" smtClean="0"/>
              <a:t>문자열을 </a:t>
            </a:r>
            <a:r>
              <a:rPr lang="en-US" altLang="ko-KR" dirty="0" smtClean="0"/>
              <a:t>after </a:t>
            </a:r>
            <a:r>
              <a:rPr lang="ko-KR" altLang="en-US" dirty="0" smtClean="0"/>
              <a:t>문자열로 모두 바꿔서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String[] split(String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String separator)</a:t>
            </a:r>
          </a:p>
          <a:p>
            <a:pPr lvl="3" fontAlgn="base"/>
            <a:r>
              <a:rPr lang="en-US" altLang="ko-KR" dirty="0" smtClean="0"/>
              <a:t>string </a:t>
            </a:r>
            <a:r>
              <a:rPr lang="ko-KR" altLang="en-US" dirty="0" smtClean="0"/>
              <a:t>내의 문자열을 </a:t>
            </a:r>
            <a:r>
              <a:rPr lang="en-US" altLang="ko-KR" dirty="0" smtClean="0"/>
              <a:t>separator</a:t>
            </a:r>
            <a:r>
              <a:rPr lang="ko-KR" altLang="en-US" dirty="0" smtClean="0"/>
              <a:t>에 따라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분할한 문자열들을 배열로 구성해서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startsWith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String prefix)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로 시작하면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값을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substring(String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begin,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end)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begin</a:t>
            </a:r>
            <a:r>
              <a:rPr lang="ko-KR" altLang="en-US" dirty="0" smtClean="0"/>
              <a:t>인덱스 번호부터 </a:t>
            </a:r>
            <a:r>
              <a:rPr lang="en-US" altLang="ko-KR" dirty="0" smtClean="0"/>
              <a:t>end</a:t>
            </a:r>
            <a:r>
              <a:rPr lang="ko-KR" altLang="en-US" dirty="0" smtClean="0"/>
              <a:t>인덱스 </a:t>
            </a:r>
            <a:r>
              <a:rPr lang="ko-KR" altLang="en-US" dirty="0" err="1" smtClean="0"/>
              <a:t>번호전까지의</a:t>
            </a:r>
            <a:r>
              <a:rPr lang="ko-KR" altLang="en-US" dirty="0" smtClean="0"/>
              <a:t> 문자열을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JSTL Functions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Functions</a:t>
            </a:r>
            <a:r>
              <a:rPr lang="ko-KR" altLang="en-US" dirty="0" smtClean="0"/>
              <a:t>라이브러리의 함수 리스트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dirty="0" err="1" smtClean="0"/>
              <a:t>substringAfter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String substring)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substring</a:t>
            </a:r>
            <a:r>
              <a:rPr lang="ko-KR" altLang="en-US" dirty="0" smtClean="0"/>
              <a:t>이 나타난 이후 부분에 있는 문자열을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dirty="0" err="1" smtClean="0"/>
              <a:t>substringBefore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, String substring)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substring</a:t>
            </a:r>
            <a:r>
              <a:rPr lang="ko-KR" altLang="en-US" dirty="0" smtClean="0"/>
              <a:t>이 나타나기 이전 부분에 있는 문자열을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dirty="0" err="1" smtClean="0"/>
              <a:t>toLowerCase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을 모두 소문자로 바꿔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dirty="0" err="1" smtClean="0"/>
              <a:t>toUpperCase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en-US" altLang="ko-KR" dirty="0" smtClean="0"/>
              <a:t>string</a:t>
            </a:r>
            <a:r>
              <a:rPr lang="ko-KR" altLang="en-US" dirty="0" smtClean="0"/>
              <a:t>을 모두 대문자로 바꿔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trim(String </a:t>
            </a:r>
            <a:r>
              <a:rPr lang="en-US" altLang="ko-KR" dirty="0" err="1" smtClean="0"/>
              <a:t>string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en-US" altLang="ko-KR" dirty="0" smtClean="0"/>
              <a:t>string </a:t>
            </a:r>
            <a:r>
              <a:rPr lang="ko-KR" altLang="en-US" dirty="0" smtClean="0"/>
              <a:t>앞뒤의 공백을 모두 제거하여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JSTL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/>
              <a:t>JSTL(JSP Standard Tag Library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은 표준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(Custom Tag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err="1" smtClean="0"/>
              <a:t>커스텀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정의 </a:t>
            </a:r>
            <a:r>
              <a:rPr lang="ko-KR" altLang="en-US" dirty="0" smtClean="0"/>
              <a:t>태그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JSTL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담당하는 부분인 </a:t>
            </a:r>
            <a:r>
              <a:rPr lang="ko-KR" altLang="en-US" dirty="0" err="1" smtClean="0"/>
              <a:t>제어문</a:t>
            </a:r>
            <a:r>
              <a:rPr lang="ko-KR" altLang="en-US" dirty="0" smtClean="0"/>
              <a:t>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 처리 등을 표준 </a:t>
            </a:r>
            <a:r>
              <a:rPr lang="ko-KR" altLang="en-US" dirty="0" err="1" smtClean="0"/>
              <a:t>커스텀태그로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코드를 </a:t>
            </a:r>
            <a:r>
              <a:rPr lang="ko-KR" altLang="en-US" dirty="0" smtClean="0"/>
              <a:t>깔끔하게 하고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좋게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JSTL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JSTL</a:t>
            </a:r>
            <a:r>
              <a:rPr lang="ko-KR" altLang="en-US" dirty="0" smtClean="0"/>
              <a:t>과 커스텀태그도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기반</a:t>
            </a:r>
          </a:p>
          <a:p>
            <a:pPr lvl="1" fontAlgn="base"/>
            <a:r>
              <a:rPr lang="ko-KR" altLang="en-US" dirty="0" smtClean="0"/>
              <a:t>시작태그와 </a:t>
            </a:r>
            <a:r>
              <a:rPr lang="ko-KR" altLang="en-US" dirty="0" smtClean="0"/>
              <a:t>종료태그를 </a:t>
            </a:r>
            <a:r>
              <a:rPr lang="ko-KR" altLang="en-US" dirty="0" smtClean="0"/>
              <a:t>쌍으로 작성</a:t>
            </a:r>
          </a:p>
          <a:p>
            <a:pPr lvl="2" fontAlgn="base"/>
            <a:r>
              <a:rPr lang="ko-KR" altLang="en-US" dirty="0" smtClean="0"/>
              <a:t>시작태그와 종료태그가 존재하는 경우</a:t>
            </a:r>
          </a:p>
          <a:p>
            <a:pPr lvl="3" fontAlgn="base">
              <a:buNone/>
            </a:pPr>
            <a:r>
              <a:rPr lang="en-US" altLang="ko-KR" b="1" dirty="0" smtClean="0"/>
              <a:t>&lt;c:if </a:t>
            </a:r>
            <a:r>
              <a:rPr lang="en-US" altLang="ko-KR" dirty="0" smtClean="0"/>
              <a:t>test="empty ${</a:t>
            </a:r>
            <a:r>
              <a:rPr lang="en-US" altLang="ko-KR" dirty="0" err="1" smtClean="0"/>
              <a:t>c.getEmail</a:t>
            </a:r>
            <a:r>
              <a:rPr lang="en-US" altLang="ko-KR" dirty="0" smtClean="0"/>
              <a:t>}"&gt;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&lt;!--</a:t>
            </a:r>
            <a:r>
              <a:rPr lang="ko-KR" altLang="en-US" dirty="0" smtClean="0"/>
              <a:t>시작태그</a:t>
            </a:r>
            <a:r>
              <a:rPr lang="en-US" altLang="ko-KR" dirty="0" smtClean="0"/>
              <a:t>--&gt;</a:t>
            </a:r>
            <a:endParaRPr lang="ko-KR" altLang="en-US" dirty="0" smtClean="0"/>
          </a:p>
          <a:p>
            <a:pPr lvl="3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smtClean="0"/>
              <a:t>input type="text" name="</a:t>
            </a:r>
            <a:r>
              <a:rPr lang="en-US" altLang="ko-KR" dirty="0" smtClean="0"/>
              <a:t>email</a:t>
            </a:r>
            <a:r>
              <a:rPr lang="en-US" altLang="ko-KR" dirty="0" smtClean="0"/>
              <a:t>"</a:t>
            </a:r>
            <a:r>
              <a:rPr lang="en-US" altLang="ko-KR" dirty="0" smtClean="0"/>
              <a:t>&gt;&lt;!--</a:t>
            </a:r>
            <a:r>
              <a:rPr lang="ko-KR" altLang="en-US" dirty="0" smtClean="0"/>
              <a:t>태그내용</a:t>
            </a:r>
            <a:r>
              <a:rPr lang="en-US" altLang="ko-KR" dirty="0" smtClean="0"/>
              <a:t>--&gt;</a:t>
            </a:r>
            <a:endParaRPr lang="ko-KR" altLang="en-US" dirty="0" smtClean="0"/>
          </a:p>
          <a:p>
            <a:pPr lvl="3" fontAlgn="base">
              <a:buNone/>
            </a:pPr>
            <a:r>
              <a:rPr lang="en-US" altLang="ko-KR" b="1" dirty="0" smtClean="0"/>
              <a:t>&lt;/c:if&gt;</a:t>
            </a:r>
            <a:r>
              <a:rPr lang="en-US" altLang="ko-KR" dirty="0" smtClean="0"/>
              <a:t>&lt;!--</a:t>
            </a:r>
            <a:r>
              <a:rPr lang="ko-KR" altLang="en-US" dirty="0" smtClean="0"/>
              <a:t>종료태그</a:t>
            </a:r>
            <a:r>
              <a:rPr lang="en-US" altLang="ko-KR" dirty="0" smtClean="0"/>
              <a:t>--&gt;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종료태그가 없는 단독 태그의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태그를 닫는 기호</a:t>
            </a:r>
            <a:r>
              <a:rPr lang="en-US" altLang="ko-KR" dirty="0" smtClean="0"/>
              <a:t>(&gt;)</a:t>
            </a:r>
            <a:r>
              <a:rPr lang="ko-KR" altLang="en-US" dirty="0" smtClean="0"/>
              <a:t>전에 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입력해 </a:t>
            </a:r>
            <a:r>
              <a:rPr lang="ko-KR" altLang="en-US" dirty="0" smtClean="0"/>
              <a:t>태그의 종료를 알림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b="1" dirty="0" smtClean="0"/>
              <a:t>&lt;c:set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="name" scope="page"</a:t>
            </a:r>
            <a:r>
              <a:rPr lang="en-US" altLang="ko-KR" b="1" dirty="0" smtClean="0"/>
              <a:t>/&gt;</a:t>
            </a:r>
            <a:r>
              <a:rPr lang="en-US" altLang="ko-KR" dirty="0" smtClean="0"/>
              <a:t>&lt;!--</a:t>
            </a:r>
            <a:r>
              <a:rPr lang="ko-KR" altLang="en-US" dirty="0" smtClean="0"/>
              <a:t>단독태그</a:t>
            </a:r>
            <a:r>
              <a:rPr lang="en-US" altLang="ko-KR" dirty="0" smtClean="0"/>
              <a:t>--&gt;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JSTL</a:t>
            </a:r>
            <a:r>
              <a:rPr lang="ko-KR" altLang="en-US" dirty="0" smtClean="0"/>
              <a:t>을 사용하기 위한 라이브러리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 </a:t>
            </a:r>
            <a:r>
              <a:rPr lang="ko-KR" altLang="en-US" dirty="0" smtClean="0"/>
              <a:t>라이브러리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JSTL </a:t>
            </a:r>
            <a:r>
              <a:rPr lang="ko-KR" altLang="en-US" dirty="0" smtClean="0"/>
              <a:t>라이브러리 다운로드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https</a:t>
            </a:r>
            <a:r>
              <a:rPr lang="en-US" altLang="ko-KR" dirty="0" smtClean="0"/>
              <a:t>://</a:t>
            </a:r>
            <a:r>
              <a:rPr lang="en-US" altLang="ko-KR" dirty="0" smtClean="0"/>
              <a:t>jstl.java.net</a:t>
            </a:r>
          </a:p>
          <a:p>
            <a:pPr lvl="2" fontAlgn="base"/>
            <a:r>
              <a:rPr lang="ko-KR" altLang="en-US" dirty="0" smtClean="0"/>
              <a:t>라이브러리 다운로드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javax.servlet.jsp.jstl-api-1.2.1.jar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javax.servlet.jsp.jstl-1.2.1.jar </a:t>
            </a:r>
            <a:r>
              <a:rPr lang="ko-KR" altLang="en-US" dirty="0" smtClean="0"/>
              <a:t>다운로드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라이브러리 배치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]-[WEB-INF]-[lib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라이브러리 복사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JSTL </a:t>
            </a:r>
            <a:r>
              <a:rPr lang="ko-KR" altLang="en-US" dirty="0" smtClean="0"/>
              <a:t>라이브러리 개요 및 사용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</a:t>
            </a:r>
            <a:r>
              <a:rPr lang="ko-KR" altLang="en-US" dirty="0" smtClean="0"/>
              <a:t>은 많은 태그를 제공하며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이들을 사용하기 위해 각각 네임스페이스로 라이브러리를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Core(</a:t>
            </a:r>
            <a:r>
              <a:rPr lang="ko-KR" altLang="en-US" dirty="0" smtClean="0"/>
              <a:t>코어</a:t>
            </a:r>
            <a:r>
              <a:rPr lang="en-US" altLang="ko-KR" dirty="0" smtClean="0"/>
              <a:t>), XML, I18N(</a:t>
            </a:r>
            <a:r>
              <a:rPr lang="ko-KR" altLang="en-US" dirty="0" smtClean="0"/>
              <a:t>국제화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포매팅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), </a:t>
            </a:r>
            <a:r>
              <a:rPr lang="en-US" altLang="ko-KR" dirty="0" smtClean="0"/>
              <a:t>Functions(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smtClean="0"/>
              <a:t>라이브러리들은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로 제공되며 이들을 사용할 때는 </a:t>
            </a:r>
            <a:r>
              <a:rPr lang="ko-KR" altLang="en-US" dirty="0" err="1" smtClean="0"/>
              <a:t>접두어</a:t>
            </a:r>
            <a:r>
              <a:rPr lang="en-US" altLang="ko-KR" dirty="0" smtClean="0"/>
              <a:t>(prefix)</a:t>
            </a:r>
            <a:r>
              <a:rPr lang="ko-KR" altLang="en-US" dirty="0" smtClean="0"/>
              <a:t>를 사용</a:t>
            </a:r>
          </a:p>
          <a:p>
            <a:pPr lvl="1" fontAlgn="base"/>
            <a:r>
              <a:rPr lang="en-US" altLang="ko-KR" dirty="0" smtClean="0"/>
              <a:t>JSTL </a:t>
            </a:r>
            <a:r>
              <a:rPr lang="ko-KR" altLang="en-US" dirty="0" smtClean="0"/>
              <a:t>라이브러리에서 제공하는 태그를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taglib</a:t>
            </a:r>
            <a:r>
              <a:rPr lang="ko-KR" altLang="en-US" dirty="0" err="1" smtClean="0"/>
              <a:t>디렉티브에</a:t>
            </a:r>
            <a:r>
              <a:rPr lang="ko-KR" altLang="en-US" dirty="0" smtClean="0"/>
              <a:t> 사용할 라이브러리의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속성과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해당하는 값을 기술</a:t>
            </a:r>
          </a:p>
          <a:p>
            <a:pPr lvl="3" fontAlgn="base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it-IT" altLang="ko-KR" b="1" dirty="0" smtClean="0"/>
              <a:t>&lt;%@ </a:t>
            </a:r>
            <a:r>
              <a:rPr lang="it-IT" altLang="ko-KR" b="1" dirty="0" smtClean="0"/>
              <a:t>taglib prefix</a:t>
            </a:r>
            <a:r>
              <a:rPr lang="it-IT" altLang="ko-KR" dirty="0" smtClean="0"/>
              <a:t>="c" </a:t>
            </a:r>
            <a:r>
              <a:rPr lang="it-IT" altLang="ko-KR" b="1" dirty="0" smtClean="0"/>
              <a:t>uri</a:t>
            </a:r>
            <a:r>
              <a:rPr lang="it-IT" altLang="ko-KR" dirty="0" smtClean="0"/>
              <a:t>="http://java.sun.com/jsp/jstl/core</a:t>
            </a:r>
            <a:r>
              <a:rPr lang="it-IT" altLang="ko-KR" dirty="0" smtClean="0"/>
              <a:t>"</a:t>
            </a:r>
            <a:r>
              <a:rPr lang="it-IT" altLang="ko-KR" b="1" dirty="0" smtClean="0"/>
              <a:t>%&gt;</a:t>
            </a:r>
            <a:endParaRPr lang="ko-KR" altLang="en-US" b="1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JSTL Core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Core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코어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smtClean="0"/>
              <a:t>URI</a:t>
            </a:r>
          </a:p>
          <a:p>
            <a:pPr lvl="2" fontAlgn="base"/>
            <a:r>
              <a:rPr lang="en-US" altLang="ko-KR" dirty="0" smtClean="0"/>
              <a:t>http</a:t>
            </a:r>
            <a:r>
              <a:rPr lang="en-US" altLang="ko-KR" dirty="0" smtClean="0"/>
              <a:t>://java.sun.com/jsp/jstl/core</a:t>
            </a:r>
          </a:p>
          <a:p>
            <a:pPr lvl="1" fontAlgn="base"/>
            <a:r>
              <a:rPr lang="en-US" altLang="ko-KR" dirty="0" smtClean="0"/>
              <a:t>Prefix</a:t>
            </a:r>
          </a:p>
          <a:p>
            <a:pPr lvl="2" fontAlgn="base"/>
            <a:r>
              <a:rPr lang="en-US" altLang="ko-KR" dirty="0" smtClean="0"/>
              <a:t>c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제공기</a:t>
            </a:r>
            <a:r>
              <a:rPr lang="ko-KR" altLang="en-US" dirty="0" smtClean="0"/>
              <a:t>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변수의 </a:t>
            </a:r>
            <a:r>
              <a:rPr lang="ko-KR" altLang="en-US" dirty="0" smtClean="0"/>
              <a:t>선언 및 삭제 등의 변수와 관련된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if</a:t>
            </a:r>
            <a:r>
              <a:rPr lang="en-US" altLang="ko-KR" dirty="0" smtClean="0"/>
              <a:t>, for</a:t>
            </a:r>
            <a:r>
              <a:rPr lang="ko-KR" altLang="en-US" dirty="0" smtClean="0"/>
              <a:t>문 등과 같은 </a:t>
            </a:r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URL</a:t>
            </a:r>
            <a:r>
              <a:rPr lang="ko-KR" altLang="en-US" dirty="0" smtClean="0"/>
              <a:t>처리 및 그밖에 예외처리 및 화면 </a:t>
            </a:r>
            <a:r>
              <a:rPr lang="ko-KR" altLang="en-US" dirty="0" smtClean="0"/>
              <a:t>출력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JSTL Core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Core </a:t>
            </a:r>
            <a:r>
              <a:rPr lang="ko-KR" altLang="en-US" dirty="0" smtClean="0"/>
              <a:t>태그 리스트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smtClean="0"/>
              <a:t>c:catch&gt;</a:t>
            </a:r>
          </a:p>
          <a:p>
            <a:pPr lvl="3" fontAlgn="base"/>
            <a:r>
              <a:rPr lang="en-US" altLang="ko-KR" dirty="0" smtClean="0"/>
              <a:t>body </a:t>
            </a:r>
            <a:r>
              <a:rPr lang="ko-KR" altLang="en-US" dirty="0" smtClean="0"/>
              <a:t>위치에서 실행되는 코드의 예외를 잡아내는 역할을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&lt;c:choose&gt;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자바의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문과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조건에 문자열 비교도 가능하고 쓰임의 범위가 </a:t>
            </a:r>
            <a:r>
              <a:rPr lang="ko-KR" altLang="en-US" dirty="0" smtClean="0"/>
              <a:t>넓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서브태그로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when&gt;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&lt;otherwise&gt;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&lt;c:when&gt;</a:t>
            </a:r>
            <a:endParaRPr lang="en-US" altLang="ko-KR" dirty="0" smtClean="0"/>
          </a:p>
          <a:p>
            <a:pPr lvl="4" fontAlgn="base"/>
            <a:r>
              <a:rPr lang="en-US" altLang="ko-KR" dirty="0" smtClean="0"/>
              <a:t>choose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서브태그로 조건의 비교 시에  조건을 만족한 경우에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&lt;c:otherwise&gt;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조건을 </a:t>
            </a:r>
            <a:r>
              <a:rPr lang="ko-KR" altLang="en-US" dirty="0" smtClean="0"/>
              <a:t>만족하지 못한 경우에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&lt;c:if&gt;</a:t>
            </a:r>
            <a:endParaRPr lang="en-US" altLang="ko-KR" dirty="0" smtClean="0"/>
          </a:p>
          <a:p>
            <a:pPr lvl="3" fontAlgn="base"/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사용할 때 </a:t>
            </a:r>
            <a:r>
              <a:rPr lang="ko-KR" altLang="en-US" dirty="0" smtClean="0"/>
              <a:t>씀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JSTL</a:t>
            </a:r>
            <a:r>
              <a:rPr lang="ko-KR" altLang="en-US" dirty="0" smtClean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JSTL Core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Core </a:t>
            </a:r>
            <a:r>
              <a:rPr lang="ko-KR" altLang="en-US" dirty="0" smtClean="0"/>
              <a:t>태그 리스트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&lt;c:import&gt; 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내부의 자원 접근은 물론이고</a:t>
            </a:r>
            <a:r>
              <a:rPr lang="en-US" altLang="ko-KR" dirty="0" smtClean="0"/>
              <a:t>, http, ftp </a:t>
            </a:r>
            <a:r>
              <a:rPr lang="ko-KR" altLang="en-US" dirty="0" smtClean="0"/>
              <a:t>같은 외부에 있는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(html,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가져옴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&lt;c:param&gt; </a:t>
            </a:r>
            <a:endParaRPr lang="en-US" altLang="ko-KR" dirty="0" smtClean="0"/>
          </a:p>
          <a:p>
            <a:pPr lvl="3" fontAlgn="base"/>
            <a:r>
              <a:rPr lang="ko-KR" altLang="en-US" dirty="0" err="1" smtClean="0"/>
              <a:t>파라미터사용시</a:t>
            </a:r>
            <a:r>
              <a:rPr lang="ko-KR" altLang="en-US" dirty="0" smtClean="0"/>
              <a:t> 필요 </a:t>
            </a:r>
            <a:r>
              <a:rPr lang="en-US" altLang="ko-KR" dirty="0" smtClean="0"/>
              <a:t>. &lt;</a:t>
            </a:r>
            <a:r>
              <a:rPr lang="en-US" altLang="ko-KR" dirty="0" smtClean="0"/>
              <a:t>import&gt;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붙여서 </a:t>
            </a:r>
            <a:r>
              <a:rPr lang="ko-KR" altLang="en-US" dirty="0" smtClean="0"/>
              <a:t>사용되기도 함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&lt;c:forEach&gt; 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객체 </a:t>
            </a:r>
            <a:r>
              <a:rPr lang="ko-KR" altLang="en-US" dirty="0" smtClean="0"/>
              <a:t>전체에 걸쳐 반복 실행을 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&lt;c:forToken&gt; 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자바의 </a:t>
            </a:r>
            <a:r>
              <a:rPr lang="en-US" altLang="ko-KR" dirty="0" err="1" smtClean="0"/>
              <a:t>StringTokenizer</a:t>
            </a:r>
            <a:r>
              <a:rPr lang="ko-KR" altLang="en-US" dirty="0" smtClean="0"/>
              <a:t>클래스를 사용하는 것과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&lt;c:out&gt; 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화면 출력</a:t>
            </a:r>
            <a:r>
              <a:rPr lang="en-US" altLang="ko-KR" dirty="0" smtClean="0"/>
              <a:t>. 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표현식 대체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1522</Words>
  <Application>Microsoft Office PowerPoint</Application>
  <PresentationFormat>화면 슬라이드 쇼(16:9)</PresentationFormat>
  <Paragraphs>262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WidescreenPresentation</vt:lpstr>
      <vt:lpstr>15장 JSTL(JSP Standard Tag Library)</vt:lpstr>
      <vt:lpstr>목차</vt:lpstr>
      <vt:lpstr>1. JSTL의 개요</vt:lpstr>
      <vt:lpstr>1. JSTL의 개요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  <vt:lpstr>2. JSTL의 사용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2014-11-03T01:40:27Z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