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61" r:id="rId2"/>
    <p:sldId id="264" r:id="rId3"/>
    <p:sldId id="265" r:id="rId4"/>
    <p:sldId id="272" r:id="rId5"/>
    <p:sldId id="269" r:id="rId6"/>
    <p:sldId id="273" r:id="rId7"/>
    <p:sldId id="270" r:id="rId8"/>
    <p:sldId id="274" r:id="rId9"/>
    <p:sldId id="275" r:id="rId10"/>
    <p:sldId id="267" r:id="rId11"/>
    <p:sldId id="276" r:id="rId12"/>
    <p:sldId id="271" r:id="rId13"/>
    <p:sldId id="277" r:id="rId14"/>
    <p:sldId id="278" r:id="rId15"/>
    <p:sldId id="279" r:id="rId16"/>
    <p:sldId id="268" r:id="rId17"/>
    <p:sldId id="280" r:id="rId18"/>
    <p:sldId id="281" r:id="rId19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11/3/2014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11/3/2014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커스텀태그</a:t>
            </a:r>
            <a:r>
              <a:rPr lang="en-US" altLang="ko-KR" dirty="0" smtClean="0"/>
              <a:t>(Custom Tag)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만들어 쓰는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개요와 자바 클래스기반의 </a:t>
            </a:r>
            <a:r>
              <a:rPr lang="ko-KR" altLang="en-US" dirty="0" err="1" smtClean="0"/>
              <a:t>커스텀태그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태그파일 기반의 </a:t>
            </a:r>
            <a:r>
              <a:rPr lang="ko-KR" altLang="en-US" dirty="0" err="1" smtClean="0"/>
              <a:t>커스텀태그</a:t>
            </a:r>
            <a:r>
              <a:rPr lang="ko-KR" altLang="en-US" dirty="0" smtClean="0"/>
              <a:t> 작성 및 작성한 </a:t>
            </a:r>
            <a:r>
              <a:rPr lang="ko-KR" altLang="en-US" dirty="0" err="1" smtClean="0"/>
              <a:t>커스텀태그를</a:t>
            </a:r>
            <a:r>
              <a:rPr lang="ko-KR" altLang="en-US" dirty="0" smtClean="0"/>
              <a:t> 배포하는 방법에 대해 학습한다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태그파일기반의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작성방법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태그파일기반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작성의 순서 및 필요파일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필요파일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(.tag</a:t>
            </a:r>
            <a:r>
              <a:rPr lang="en-US" altLang="ko-KR" dirty="0" smtClean="0"/>
              <a:t>) </a:t>
            </a:r>
            <a:r>
              <a:rPr lang="ko-KR" altLang="en-US" dirty="0" smtClean="0"/>
              <a:t>태그의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작성위치 </a:t>
            </a:r>
            <a:r>
              <a:rPr lang="en-US" altLang="ko-KR" dirty="0" smtClean="0"/>
              <a:t>: </a:t>
            </a:r>
            <a:r>
              <a:rPr lang="en-US" altLang="ko-KR" dirty="0" smtClean="0"/>
              <a:t>[</a:t>
            </a:r>
            <a:r>
              <a:rPr lang="ko-KR" altLang="en-US" dirty="0" smtClean="0"/>
              <a:t>웹 어플리케이션 폴더</a:t>
            </a:r>
            <a:r>
              <a:rPr lang="en-US" altLang="ko-KR" dirty="0" smtClean="0"/>
              <a:t>\WEB-INF\tags] </a:t>
            </a:r>
            <a:endParaRPr lang="ko-KR" altLang="en-US" dirty="0" smtClean="0"/>
          </a:p>
          <a:p>
            <a:pPr lvl="1" fontAlgn="base"/>
            <a:r>
              <a:rPr lang="en-US" altLang="ko-KR" dirty="0" err="1" smtClean="0"/>
              <a:t>JSP</a:t>
            </a:r>
            <a:r>
              <a:rPr lang="en-US" altLang="ko-KR" dirty="0" err="1" smtClean="0"/>
              <a:t>페이지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라이브러리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작성위치 </a:t>
            </a:r>
            <a:r>
              <a:rPr lang="en-US" altLang="ko-KR" dirty="0" smtClean="0"/>
              <a:t>: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</a:t>
            </a:r>
            <a:endParaRPr lang="ko-KR" altLang="en-US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태그파일기반의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작성방법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태그파일기반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작성의 순서 및 필요파일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작성순서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345616688" descr="image16-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87774"/>
            <a:ext cx="2517775" cy="143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태그파일기반의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작성방법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태그파일로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와 동일한 문법을 사용해서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같은 방식으로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en-US" altLang="ko-KR" dirty="0" err="1" smtClean="0"/>
              <a:t>jspContext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), request, response, session application, out</a:t>
            </a:r>
            <a:r>
              <a:rPr lang="ko-KR" altLang="en-US" dirty="0" smtClean="0"/>
              <a:t>등의 내장객체를 사용할 </a:t>
            </a:r>
            <a:r>
              <a:rPr lang="ko-KR" altLang="en-US" dirty="0" smtClean="0"/>
              <a:t>수 있음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태그파일기반의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작성방법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태그파일로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와 동일한 문법을 사용해서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같은 방식으로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en-US" altLang="ko-KR" dirty="0" err="1" smtClean="0"/>
              <a:t>jspContext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), request, response, session application, out</a:t>
            </a:r>
            <a:r>
              <a:rPr lang="ko-KR" altLang="en-US" dirty="0" smtClean="0"/>
              <a:t>등의 내장객체를 사용할 </a:t>
            </a:r>
            <a:r>
              <a:rPr lang="ko-KR" altLang="en-US" dirty="0" smtClean="0"/>
              <a:t>수 있음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태그파일기반의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작성방법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태그파일로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태그파일에서 제공하는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taglib</a:t>
            </a:r>
            <a:r>
              <a:rPr lang="en-US" altLang="ko-KR" dirty="0" smtClean="0"/>
              <a:t> : </a:t>
            </a:r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en-US" altLang="ko-KR" dirty="0" smtClean="0"/>
              <a:t>%&gt;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페이지의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디렉티브와</a:t>
            </a:r>
            <a:r>
              <a:rPr lang="ko-KR" altLang="en-US" dirty="0" smtClean="0"/>
              <a:t>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include : </a:t>
            </a:r>
            <a:r>
              <a:rPr lang="en-US" altLang="ko-KR" dirty="0" smtClean="0"/>
              <a:t>&lt;%@ include</a:t>
            </a:r>
            <a:r>
              <a:rPr lang="en-US" altLang="ko-KR" dirty="0" smtClean="0"/>
              <a:t> </a:t>
            </a:r>
            <a:r>
              <a:rPr lang="en-US" altLang="ko-KR" dirty="0" smtClean="0"/>
              <a:t>%&gt;</a:t>
            </a:r>
          </a:p>
          <a:p>
            <a:pPr lvl="3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디렉티브와</a:t>
            </a:r>
            <a:r>
              <a:rPr lang="ko-KR" altLang="en-US" dirty="0" smtClean="0"/>
              <a:t>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tag  : </a:t>
            </a:r>
            <a:r>
              <a:rPr lang="en-US" altLang="ko-KR" dirty="0" smtClean="0"/>
              <a:t>&lt;%@ tag</a:t>
            </a:r>
            <a:r>
              <a:rPr lang="en-US" altLang="ko-KR" dirty="0" smtClean="0"/>
              <a:t>%&gt;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page</a:t>
            </a:r>
            <a:r>
              <a:rPr lang="ko-KR" altLang="en-US" dirty="0" err="1" smtClean="0"/>
              <a:t>디렉티브와</a:t>
            </a:r>
            <a:r>
              <a:rPr lang="ko-KR" altLang="en-US" dirty="0" smtClean="0"/>
              <a:t> 유사하나 </a:t>
            </a:r>
            <a:r>
              <a:rPr lang="en-US" altLang="ko-KR" dirty="0" smtClean="0"/>
              <a:t>page</a:t>
            </a:r>
            <a:r>
              <a:rPr lang="ko-KR" altLang="en-US" dirty="0" err="1" smtClean="0"/>
              <a:t>디렉티브가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설정을 지원하듯이 </a:t>
            </a:r>
            <a:r>
              <a:rPr lang="en-US" altLang="ko-KR" dirty="0" smtClean="0"/>
              <a:t>tag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태그 파일의 설정을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태그파일기반의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작성방법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태그파일로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태그파일에서 제공하는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attribute : </a:t>
            </a:r>
            <a:r>
              <a:rPr lang="en-US" altLang="ko-KR" dirty="0" smtClean="0"/>
              <a:t>&lt;%@ attribute</a:t>
            </a:r>
            <a:r>
              <a:rPr lang="en-US" altLang="ko-KR" dirty="0" smtClean="0"/>
              <a:t> </a:t>
            </a:r>
            <a:r>
              <a:rPr lang="en-US" altLang="ko-KR" dirty="0" smtClean="0"/>
              <a:t>%&gt;</a:t>
            </a:r>
          </a:p>
          <a:p>
            <a:pPr lvl="3" fontAlgn="base"/>
            <a:r>
              <a:rPr lang="ko-KR" altLang="en-US" dirty="0" smtClean="0"/>
              <a:t>태그파일에서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속성을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variable : </a:t>
            </a:r>
            <a:r>
              <a:rPr lang="en-US" altLang="ko-KR" dirty="0" smtClean="0"/>
              <a:t>&lt;%@ variable</a:t>
            </a:r>
            <a:r>
              <a:rPr lang="en-US" altLang="ko-KR" dirty="0" smtClean="0"/>
              <a:t> </a:t>
            </a:r>
            <a:r>
              <a:rPr lang="en-US" altLang="ko-KR" dirty="0" smtClean="0"/>
              <a:t>%&gt;</a:t>
            </a:r>
          </a:p>
          <a:p>
            <a:pPr lvl="3" fontAlgn="base"/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변수를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JAR</a:t>
            </a:r>
            <a:r>
              <a:rPr lang="ko-KR" altLang="en-US" dirty="0" smtClean="0"/>
              <a:t>파일로 </a:t>
            </a:r>
            <a:r>
              <a:rPr lang="ko-KR" altLang="en-US" dirty="0" err="1" smtClean="0"/>
              <a:t>커스텀태그</a:t>
            </a:r>
            <a:r>
              <a:rPr lang="ko-KR" altLang="en-US" dirty="0" smtClean="0"/>
              <a:t> 배포하기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4. JAR</a:t>
            </a:r>
            <a:r>
              <a:rPr lang="ko-KR" altLang="en-US" dirty="0" smtClean="0"/>
              <a:t>파일로 </a:t>
            </a:r>
            <a:r>
              <a:rPr lang="ko-KR" altLang="en-US" dirty="0" err="1" smtClean="0"/>
              <a:t>커스텀태그</a:t>
            </a:r>
            <a:r>
              <a:rPr lang="ko-KR" altLang="en-US" dirty="0" smtClean="0"/>
              <a:t> 배포하기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JAR</a:t>
            </a:r>
            <a:r>
              <a:rPr lang="ko-KR" altLang="en-US" dirty="0" smtClean="0"/>
              <a:t>로 배포되기 위한 순서</a:t>
            </a:r>
          </a:p>
          <a:p>
            <a:pPr lvl="2" fontAlgn="base"/>
            <a:r>
              <a:rPr lang="ko-KR" altLang="en-US" dirty="0" smtClean="0"/>
              <a:t>① 먼저 임의의 드라이브에 임의의 폴더를 </a:t>
            </a:r>
            <a:r>
              <a:rPr lang="ko-KR" altLang="en-US" dirty="0" smtClean="0"/>
              <a:t>만듦</a:t>
            </a:r>
            <a:r>
              <a:rPr lang="en-US" altLang="ko-KR" dirty="0" smtClean="0"/>
              <a:t>. </a:t>
            </a:r>
          </a:p>
          <a:p>
            <a:pPr lvl="3" fontAlgn="base"/>
            <a:r>
              <a:rPr lang="en-US" altLang="ko-KR" dirty="0" smtClean="0"/>
              <a:t>[</a:t>
            </a:r>
            <a:r>
              <a:rPr lang="en-US" altLang="ko-KR" dirty="0" smtClean="0"/>
              <a:t>temp] </a:t>
            </a:r>
            <a:r>
              <a:rPr lang="ko-KR" altLang="en-US" dirty="0" smtClean="0"/>
              <a:t>폴더를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② 워크스페이스의 프로젝트의 </a:t>
            </a:r>
            <a:r>
              <a:rPr lang="en-US" altLang="ko-KR" dirty="0" smtClean="0"/>
              <a:t>[build\classes]</a:t>
            </a:r>
            <a:r>
              <a:rPr lang="ko-KR" altLang="en-US" dirty="0" smtClean="0"/>
              <a:t>폴더에 있는 태그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자바클래스파일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폴더에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3" fontAlgn="base"/>
            <a:r>
              <a:rPr lang="ko-KR" altLang="en-US" dirty="0" smtClean="0"/>
              <a:t> </a:t>
            </a:r>
            <a:r>
              <a:rPr lang="en-US" altLang="ko-KR" dirty="0" smtClean="0"/>
              <a:t>[project]</a:t>
            </a:r>
            <a:r>
              <a:rPr lang="ko-KR" altLang="en-US" dirty="0" smtClean="0"/>
              <a:t>워크스페이스의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studyjsp</a:t>
            </a:r>
            <a:r>
              <a:rPr lang="en-US" altLang="ko-KR" dirty="0" smtClean="0"/>
              <a:t>]</a:t>
            </a:r>
            <a:r>
              <a:rPr lang="ko-KR" altLang="en-US" dirty="0" smtClean="0"/>
              <a:t>프로젝트의 </a:t>
            </a:r>
            <a:r>
              <a:rPr lang="en-US" altLang="ko-KR" dirty="0" smtClean="0"/>
              <a:t>[build\classes]</a:t>
            </a:r>
            <a:r>
              <a:rPr lang="ko-KR" altLang="en-US" dirty="0" smtClean="0"/>
              <a:t>안에 있는 </a:t>
            </a:r>
            <a:r>
              <a:rPr lang="en-US" altLang="ko-KR" dirty="0" smtClean="0"/>
              <a:t>[ch16]</a:t>
            </a:r>
            <a:r>
              <a:rPr lang="ko-KR" altLang="en-US" dirty="0" smtClean="0"/>
              <a:t>폴더를 </a:t>
            </a:r>
            <a:r>
              <a:rPr lang="en-US" altLang="ko-KR" dirty="0" smtClean="0"/>
              <a:t>[temp]</a:t>
            </a:r>
            <a:r>
              <a:rPr lang="ko-KR" altLang="en-US" dirty="0" smtClean="0"/>
              <a:t>폴더에 복사한다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③ </a:t>
            </a:r>
            <a:r>
              <a:rPr lang="en-US" altLang="ko-KR" dirty="0" smtClean="0"/>
              <a:t>[temp]</a:t>
            </a:r>
            <a:r>
              <a:rPr lang="ko-KR" altLang="en-US" dirty="0" smtClean="0"/>
              <a:t>폴더 안에 </a:t>
            </a:r>
            <a:r>
              <a:rPr lang="en-US" altLang="ko-KR" dirty="0" smtClean="0"/>
              <a:t>[META-INF]</a:t>
            </a:r>
            <a:r>
              <a:rPr lang="ko-KR" altLang="en-US" dirty="0" smtClean="0"/>
              <a:t>폴더를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JAR</a:t>
            </a:r>
            <a:r>
              <a:rPr lang="ko-KR" altLang="en-US" dirty="0" smtClean="0"/>
              <a:t>파일로 </a:t>
            </a:r>
            <a:r>
              <a:rPr lang="ko-KR" altLang="en-US" dirty="0" err="1" smtClean="0"/>
              <a:t>커스텀태그</a:t>
            </a:r>
            <a:r>
              <a:rPr lang="ko-KR" altLang="en-US" dirty="0" smtClean="0"/>
              <a:t> 배포하기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smtClean="0"/>
              <a:t>4. JAR</a:t>
            </a:r>
            <a:r>
              <a:rPr lang="ko-KR" altLang="en-US" dirty="0" smtClean="0"/>
              <a:t>파일로 </a:t>
            </a:r>
            <a:r>
              <a:rPr lang="ko-KR" altLang="en-US" dirty="0" err="1" smtClean="0"/>
              <a:t>커스텀태그</a:t>
            </a:r>
            <a:r>
              <a:rPr lang="ko-KR" altLang="en-US" dirty="0" smtClean="0"/>
              <a:t> 배포하기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JAR</a:t>
            </a:r>
            <a:r>
              <a:rPr lang="ko-KR" altLang="en-US" dirty="0" smtClean="0"/>
              <a:t>로 배포되기 위한 순서</a:t>
            </a:r>
          </a:p>
          <a:p>
            <a:pPr lvl="2" fontAlgn="base"/>
            <a:r>
              <a:rPr lang="ko-KR" altLang="en-US" dirty="0" smtClean="0"/>
              <a:t>④ </a:t>
            </a:r>
            <a:r>
              <a:rPr lang="ko-KR" altLang="en-US" dirty="0" smtClean="0"/>
              <a:t>워크스페이스의 프로젝트의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\WEB-INF]</a:t>
            </a:r>
            <a:r>
              <a:rPr lang="ko-KR" altLang="en-US" dirty="0" smtClean="0"/>
              <a:t>안에 있는 </a:t>
            </a:r>
            <a:r>
              <a:rPr lang="en-US" altLang="ko-KR" dirty="0" smtClean="0"/>
              <a:t>[tags]</a:t>
            </a:r>
            <a:r>
              <a:rPr lang="ko-KR" altLang="en-US" dirty="0" smtClean="0"/>
              <a:t>폴더를 </a:t>
            </a:r>
            <a:r>
              <a:rPr lang="en-US" altLang="ko-KR" dirty="0" smtClean="0"/>
              <a:t>[temp\META-INF]</a:t>
            </a:r>
            <a:r>
              <a:rPr lang="ko-KR" altLang="en-US" dirty="0" smtClean="0"/>
              <a:t>폴더에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3" fontAlgn="base"/>
            <a:r>
              <a:rPr lang="ko-KR" altLang="en-US" dirty="0" smtClean="0"/>
              <a:t>여기서는 </a:t>
            </a:r>
            <a:r>
              <a:rPr lang="en-US" altLang="ko-KR" dirty="0" smtClean="0"/>
              <a:t>[project]</a:t>
            </a:r>
            <a:r>
              <a:rPr lang="ko-KR" altLang="en-US" dirty="0" smtClean="0"/>
              <a:t>워크스페이스의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studyjsp</a:t>
            </a:r>
            <a:r>
              <a:rPr lang="en-US" altLang="ko-KR" dirty="0" smtClean="0"/>
              <a:t>]</a:t>
            </a:r>
            <a:r>
              <a:rPr lang="ko-KR" altLang="en-US" dirty="0" smtClean="0"/>
              <a:t>프로젝트의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\WEB-INF]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[tags]</a:t>
            </a:r>
            <a:r>
              <a:rPr lang="ko-KR" altLang="en-US" dirty="0" smtClean="0"/>
              <a:t>폴더를 </a:t>
            </a:r>
            <a:r>
              <a:rPr lang="en-US" altLang="ko-KR" dirty="0" smtClean="0"/>
              <a:t>[temp\META-INF]</a:t>
            </a:r>
            <a:r>
              <a:rPr lang="ko-KR" altLang="en-US" dirty="0" smtClean="0"/>
              <a:t>폴더에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⑤ </a:t>
            </a:r>
            <a:r>
              <a:rPr lang="ko-KR" altLang="en-US" dirty="0" smtClean="0"/>
              <a:t>워크스페이스의 프로젝트의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\WEB-INF\</a:t>
            </a:r>
            <a:r>
              <a:rPr lang="en-US" altLang="ko-KR" dirty="0" err="1" smtClean="0"/>
              <a:t>tlds</a:t>
            </a:r>
            <a:r>
              <a:rPr lang="en-US" altLang="ko-KR" dirty="0" smtClean="0"/>
              <a:t>]</a:t>
            </a:r>
            <a:r>
              <a:rPr lang="ko-KR" altLang="en-US" dirty="0" smtClean="0"/>
              <a:t>안에 있는 모든 </a:t>
            </a:r>
            <a:r>
              <a:rPr lang="en-US" altLang="ko-KR" dirty="0" err="1" smtClean="0"/>
              <a:t>tld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[temp\META-INF]</a:t>
            </a:r>
            <a:r>
              <a:rPr lang="ko-KR" altLang="en-US" dirty="0" smtClean="0"/>
              <a:t>폴더에 복사한다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3" fontAlgn="base"/>
            <a:r>
              <a:rPr lang="ko-KR" altLang="en-US" dirty="0" smtClean="0"/>
              <a:t>여기서는 </a:t>
            </a:r>
            <a:r>
              <a:rPr lang="en-US" altLang="ko-KR" dirty="0" smtClean="0"/>
              <a:t>[project]</a:t>
            </a:r>
            <a:r>
              <a:rPr lang="ko-KR" altLang="en-US" dirty="0" smtClean="0"/>
              <a:t>워크스페이스의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studyjsp</a:t>
            </a:r>
            <a:r>
              <a:rPr lang="en-US" altLang="ko-KR" dirty="0" smtClean="0"/>
              <a:t>]</a:t>
            </a:r>
            <a:r>
              <a:rPr lang="ko-KR" altLang="en-US" dirty="0" smtClean="0"/>
              <a:t>프로젝트의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\WEB-INF\</a:t>
            </a:r>
            <a:r>
              <a:rPr lang="en-US" altLang="ko-KR" dirty="0" err="1" smtClean="0"/>
              <a:t>tlds</a:t>
            </a:r>
            <a:r>
              <a:rPr lang="en-US" altLang="ko-KR" dirty="0" smtClean="0"/>
              <a:t>]</a:t>
            </a:r>
            <a:r>
              <a:rPr lang="ko-KR" altLang="en-US" dirty="0" smtClean="0"/>
              <a:t>안에 있는 모든 </a:t>
            </a:r>
            <a:r>
              <a:rPr lang="en-US" altLang="ko-KR" dirty="0" err="1" smtClean="0"/>
              <a:t>tld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[temp\META-INF]</a:t>
            </a:r>
            <a:r>
              <a:rPr lang="ko-KR" altLang="en-US" dirty="0" smtClean="0"/>
              <a:t>폴더에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JAR</a:t>
            </a:r>
            <a:r>
              <a:rPr lang="ko-KR" altLang="en-US" dirty="0" smtClean="0"/>
              <a:t>파일로 </a:t>
            </a:r>
            <a:r>
              <a:rPr lang="ko-KR" altLang="en-US" dirty="0" err="1" smtClean="0"/>
              <a:t>커스텀태그</a:t>
            </a:r>
            <a:r>
              <a:rPr lang="ko-KR" altLang="en-US" dirty="0" smtClean="0"/>
              <a:t> 배포하기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dirty="0" smtClean="0"/>
              <a:t>4. JAR</a:t>
            </a:r>
            <a:r>
              <a:rPr lang="ko-KR" altLang="en-US" dirty="0" smtClean="0"/>
              <a:t>파일로 </a:t>
            </a:r>
            <a:r>
              <a:rPr lang="ko-KR" altLang="en-US" dirty="0" err="1" smtClean="0"/>
              <a:t>커스텀태그</a:t>
            </a:r>
            <a:r>
              <a:rPr lang="ko-KR" altLang="en-US" dirty="0" smtClean="0"/>
              <a:t> 배포하기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JAR</a:t>
            </a:r>
            <a:r>
              <a:rPr lang="ko-KR" altLang="en-US" dirty="0" smtClean="0"/>
              <a:t>로 배포되기 위한 순서</a:t>
            </a:r>
          </a:p>
          <a:p>
            <a:pPr lvl="2" fontAlgn="base"/>
            <a:r>
              <a:rPr lang="ko-KR" altLang="en-US" dirty="0" smtClean="0"/>
              <a:t>⑥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파일의 경우</a:t>
            </a:r>
            <a:r>
              <a:rPr lang="en-US" altLang="ko-KR" dirty="0" smtClean="0"/>
              <a:t>, JAR</a:t>
            </a:r>
            <a:r>
              <a:rPr lang="ko-KR" altLang="en-US" dirty="0" smtClean="0"/>
              <a:t>파일로 배포할 때 </a:t>
            </a:r>
            <a:r>
              <a:rPr lang="en-US" altLang="ko-KR" dirty="0" err="1" smtClean="0"/>
              <a:t>tld</a:t>
            </a:r>
            <a:r>
              <a:rPr lang="ko-KR" altLang="en-US" dirty="0" smtClean="0"/>
              <a:t>파일을 생성해서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. </a:t>
            </a:r>
          </a:p>
          <a:p>
            <a:pPr lvl="2" fontAlgn="base"/>
            <a:r>
              <a:rPr lang="ko-KR" altLang="en-US" dirty="0" smtClean="0"/>
              <a:t>⑦ 명령프롬프트 창을 실행시킨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명령 실행</a:t>
            </a:r>
            <a:r>
              <a:rPr lang="en-US" altLang="ko-KR" dirty="0" smtClean="0"/>
              <a:t>.</a:t>
            </a:r>
          </a:p>
          <a:p>
            <a:pPr lvl="3" fontAlgn="base"/>
            <a:r>
              <a:rPr lang="ko-KR" altLang="en-US" dirty="0" smtClean="0"/>
              <a:t>예 </a:t>
            </a:r>
            <a:r>
              <a:rPr lang="en-US" altLang="ko-KR" dirty="0" smtClean="0"/>
              <a:t>: jar </a:t>
            </a:r>
            <a:r>
              <a:rPr lang="en-US" altLang="ko-KR" dirty="0" smtClean="0"/>
              <a:t>cvf0 study.jar </a:t>
            </a:r>
            <a:r>
              <a:rPr lang="en-US" altLang="ko-KR" dirty="0" smtClean="0"/>
              <a:t>*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⑧ 탐색기를 실행시켜 </a:t>
            </a:r>
            <a:r>
              <a:rPr lang="en-US" altLang="ko-KR" dirty="0" smtClean="0"/>
              <a:t>[temp]</a:t>
            </a:r>
            <a:r>
              <a:rPr lang="ko-KR" altLang="en-US" dirty="0" smtClean="0"/>
              <a:t>폴더에 생성된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확인 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예 </a:t>
            </a:r>
            <a:r>
              <a:rPr lang="en-US" altLang="ko-KR" dirty="0" smtClean="0"/>
              <a:t>: study.jar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생성됨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커스텀태그</a:t>
            </a:r>
            <a:r>
              <a:rPr lang="en-US" altLang="ko-KR" dirty="0" smtClean="0"/>
              <a:t>(Custom Tag)</a:t>
            </a:r>
            <a:r>
              <a:rPr lang="ko-KR" altLang="en-US" dirty="0" smtClean="0"/>
              <a:t>의 개요 및 구성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개요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구성</a:t>
            </a:r>
          </a:p>
          <a:p>
            <a:pPr fontAlgn="base"/>
            <a:r>
              <a:rPr lang="en-US" altLang="ko-KR" dirty="0" smtClean="0"/>
              <a:t>2.</a:t>
            </a:r>
            <a:r>
              <a:rPr lang="ko-KR" altLang="en-US" dirty="0" smtClean="0"/>
              <a:t>자바의 클래스파일 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 방법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클래스기반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작성의 순서 및 필요파일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클래스 파일 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</a:t>
            </a:r>
          </a:p>
          <a:p>
            <a:pPr fontAlgn="base"/>
            <a:r>
              <a:rPr lang="en-US" altLang="ko-KR" dirty="0" smtClean="0"/>
              <a:t>3. </a:t>
            </a:r>
            <a:r>
              <a:rPr lang="ko-KR" altLang="en-US" dirty="0" smtClean="0"/>
              <a:t>태그파일기반의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작성방법 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태그파일기반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작성의 순서 및 필요파일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태그파일로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</a:t>
            </a:r>
          </a:p>
          <a:p>
            <a:pPr fontAlgn="base"/>
            <a:r>
              <a:rPr lang="en-US" altLang="ko-KR" dirty="0" smtClean="0"/>
              <a:t>4. JAR</a:t>
            </a:r>
            <a:r>
              <a:rPr lang="ko-KR" altLang="en-US" dirty="0" smtClean="0"/>
              <a:t>파일로 </a:t>
            </a:r>
            <a:r>
              <a:rPr lang="ko-KR" altLang="en-US" smtClean="0"/>
              <a:t>커스텀태그배포하기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커스텀태그</a:t>
            </a:r>
            <a:r>
              <a:rPr lang="en-US" altLang="ko-KR" dirty="0" smtClean="0"/>
              <a:t>(Custom Tag)</a:t>
            </a:r>
            <a:r>
              <a:rPr lang="ko-KR" altLang="en-US" dirty="0" smtClean="0"/>
              <a:t>의 개요 및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JSTL</a:t>
            </a:r>
            <a:r>
              <a:rPr lang="ko-KR" altLang="en-US" dirty="0" smtClean="0"/>
              <a:t>에서 제공하지 않는 태그는 사용자가 </a:t>
            </a:r>
            <a:r>
              <a:rPr lang="ko-KR" altLang="en-US" dirty="0" smtClean="0"/>
              <a:t>직접 정의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</a:p>
          <a:p>
            <a:pPr lvl="1" fontAlgn="base"/>
            <a:r>
              <a:rPr lang="ko-KR" altLang="en-US" dirty="0" err="1" smtClean="0"/>
              <a:t>커스텀</a:t>
            </a:r>
            <a:r>
              <a:rPr lang="ko-KR" altLang="en-US" dirty="0" smtClean="0"/>
              <a:t> 태그는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을 사용하지 않고도 자신만의 태그를 </a:t>
            </a:r>
            <a:r>
              <a:rPr lang="ko-KR" altLang="en-US" dirty="0" smtClean="0"/>
              <a:t>작성 가능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커스텀태그</a:t>
            </a:r>
            <a:r>
              <a:rPr lang="en-US" altLang="ko-KR" dirty="0" smtClean="0"/>
              <a:t>(Custom Tag)</a:t>
            </a:r>
            <a:r>
              <a:rPr lang="ko-KR" altLang="en-US" dirty="0" smtClean="0"/>
              <a:t>의 개요 및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사용한 이점</a:t>
            </a:r>
          </a:p>
          <a:p>
            <a:pPr lvl="2" fontAlgn="base"/>
            <a:r>
              <a:rPr lang="ko-KR" altLang="en-US" dirty="0" smtClean="0"/>
              <a:t>한번 작성한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태그는 언제든지 필요한 곳에서 재사용이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</a:t>
            </a:r>
            <a:r>
              <a:rPr lang="ko-KR" altLang="en-US" dirty="0" smtClean="0"/>
              <a:t>사용자에게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(</a:t>
            </a:r>
            <a:r>
              <a:rPr lang="en-US" altLang="ko-KR" dirty="0" smtClean="0"/>
              <a:t>package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프로그램의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향상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의 스크립트를 사용하지 않기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자바문법에 덜 </a:t>
            </a:r>
            <a:r>
              <a:rPr lang="ko-KR" altLang="en-US" dirty="0" smtClean="0"/>
              <a:t>의존적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 fontAlgn="base"/>
            <a:r>
              <a:rPr lang="ko-KR" altLang="en-US" dirty="0" err="1" smtClean="0"/>
              <a:t>로직과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분리로 디자이너와 프로그래머가 각자의 일을 분담하여 일을 할 수 있으므로 효율적인 작업이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커스텀태그</a:t>
            </a:r>
            <a:r>
              <a:rPr lang="en-US" altLang="ko-KR" dirty="0" smtClean="0"/>
              <a:t>(Custom Tag)</a:t>
            </a:r>
            <a:r>
              <a:rPr lang="ko-KR" altLang="en-US" dirty="0" smtClean="0"/>
              <a:t>의 개요 및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자바의 클래스파일 기반의 태그 라이브러리 구성요소</a:t>
            </a:r>
          </a:p>
          <a:p>
            <a:pPr lvl="2" fontAlgn="base"/>
            <a:r>
              <a:rPr lang="ko-KR" altLang="en-US" dirty="0" smtClean="0"/>
              <a:t>태그 라이브러리 작성</a:t>
            </a:r>
          </a:p>
          <a:p>
            <a:pPr lvl="3" fontAlgn="base"/>
            <a:r>
              <a:rPr lang="ko-KR" altLang="en-US" dirty="0" smtClean="0"/>
              <a:t>태그의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자바 클래스파일</a:t>
            </a:r>
            <a:r>
              <a:rPr lang="en-US" altLang="ko-KR" dirty="0" smtClean="0"/>
              <a:t>(.class) </a:t>
            </a:r>
            <a:r>
              <a:rPr lang="ko-KR" altLang="en-US" dirty="0" smtClean="0"/>
              <a:t>을 사용해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구성요소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태그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자바클래스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자바클래스 파일 기반에서는 태그의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기술</a:t>
            </a:r>
            <a:endParaRPr lang="ko-KR" altLang="en-US" dirty="0" smtClean="0"/>
          </a:p>
          <a:p>
            <a:pPr lvl="3" fontAlgn="base"/>
            <a:r>
              <a:rPr lang="ko-KR" altLang="en-US" dirty="0" smtClean="0"/>
              <a:t>태그 라이브러리 </a:t>
            </a:r>
            <a:r>
              <a:rPr lang="ko-KR" altLang="en-US" dirty="0" err="1" smtClean="0"/>
              <a:t>디스크립터파일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tld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태그 라이브러리 참조를 </a:t>
            </a:r>
            <a:r>
              <a:rPr lang="ko-KR" altLang="en-US" dirty="0" smtClean="0"/>
              <a:t>설정</a:t>
            </a:r>
            <a:endParaRPr lang="ko-KR" altLang="en-US" dirty="0" smtClean="0"/>
          </a:p>
          <a:p>
            <a:pPr lvl="3" fontAlgn="base"/>
            <a:r>
              <a:rPr lang="en-US" altLang="ko-KR" dirty="0" smtClean="0"/>
              <a:t>web.xml : JSP</a:t>
            </a:r>
            <a:r>
              <a:rPr lang="ko-KR" altLang="en-US" dirty="0" smtClean="0"/>
              <a:t>페이지에서 태그 라이브러리 </a:t>
            </a:r>
            <a:r>
              <a:rPr lang="ko-KR" altLang="en-US" dirty="0" err="1" smtClean="0"/>
              <a:t>디스크립터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tld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파일을 사용할 수 있도록 설정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3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라이브러리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커스텀태그</a:t>
            </a:r>
            <a:r>
              <a:rPr lang="en-US" altLang="ko-KR" dirty="0" smtClean="0"/>
              <a:t>(Custom Tag)</a:t>
            </a:r>
            <a:r>
              <a:rPr lang="ko-KR" altLang="en-US" dirty="0" smtClean="0"/>
              <a:t>의 개요 및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태그파일 기반의 태그 라이브러리 구성요소</a:t>
            </a:r>
          </a:p>
          <a:p>
            <a:pPr lvl="2" fontAlgn="base"/>
            <a:r>
              <a:rPr lang="ko-KR" altLang="en-US" b="1" dirty="0" smtClean="0"/>
              <a:t>태그 라이브러리 작성</a:t>
            </a:r>
            <a:endParaRPr lang="ko-KR" altLang="en-US" dirty="0" smtClean="0"/>
          </a:p>
          <a:p>
            <a:pPr lvl="3" fontAlgn="base"/>
            <a:r>
              <a:rPr lang="ko-KR" altLang="en-US" dirty="0" smtClean="0"/>
              <a:t>태그의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태그파일</a:t>
            </a:r>
            <a:r>
              <a:rPr lang="en-US" altLang="ko-KR" dirty="0" smtClean="0"/>
              <a:t>(.tag)</a:t>
            </a:r>
            <a:r>
              <a:rPr lang="ko-KR" altLang="en-US" dirty="0" smtClean="0"/>
              <a:t>을 사용해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b="1" dirty="0" smtClean="0"/>
              <a:t>구성요소</a:t>
            </a:r>
            <a:endParaRPr lang="ko-KR" altLang="en-US" dirty="0" smtClean="0"/>
          </a:p>
          <a:p>
            <a:pPr lvl="3" fontAlgn="base"/>
            <a:r>
              <a:rPr lang="ko-KR" altLang="en-US" dirty="0" smtClean="0"/>
              <a:t>태그 파일</a:t>
            </a:r>
            <a:r>
              <a:rPr lang="en-US" altLang="ko-KR" dirty="0" smtClean="0"/>
              <a:t>(.tag) : </a:t>
            </a:r>
            <a:r>
              <a:rPr lang="ko-KR" altLang="en-US" dirty="0" smtClean="0"/>
              <a:t>태그를 사용해 태그의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3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라이브러리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</a:t>
            </a:r>
            <a:r>
              <a:rPr lang="ko-KR" altLang="en-US" dirty="0" smtClean="0"/>
              <a:t>자바의 클래스파일 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클래스기반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작성의 순서 및 필요파일</a:t>
            </a:r>
          </a:p>
          <a:p>
            <a:pPr lvl="1" fontAlgn="base"/>
            <a:r>
              <a:rPr lang="ko-KR" altLang="en-US" dirty="0" smtClean="0"/>
              <a:t>필요파일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태그 </a:t>
            </a:r>
            <a:r>
              <a:rPr lang="ko-KR" altLang="en-US" dirty="0" err="1" smtClean="0"/>
              <a:t>핸들러</a:t>
            </a:r>
            <a:r>
              <a:rPr lang="en-US" altLang="ko-KR" dirty="0" smtClean="0"/>
              <a:t>(Tag Handler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태그의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기술하는 자바 </a:t>
            </a:r>
            <a:r>
              <a:rPr lang="ko-KR" altLang="en-US" dirty="0" smtClean="0"/>
              <a:t>클래스파일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작성위치 </a:t>
            </a:r>
            <a:r>
              <a:rPr lang="en-US" altLang="ko-KR" dirty="0" smtClean="0"/>
              <a:t>: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]-[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]</a:t>
            </a:r>
          </a:p>
          <a:p>
            <a:pPr lvl="2" fontAlgn="base"/>
            <a:r>
              <a:rPr lang="ko-KR" altLang="en-US" dirty="0" err="1" smtClean="0"/>
              <a:t>디스크립터파일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tld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태그 라이브러리 참조를 설정하는 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작성위치 </a:t>
            </a:r>
            <a:r>
              <a:rPr lang="en-US" altLang="ko-KR" dirty="0" smtClean="0"/>
              <a:t>: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]-[WEB-INF]-[</a:t>
            </a:r>
            <a:r>
              <a:rPr lang="en-US" altLang="ko-KR" dirty="0" err="1" smtClean="0"/>
              <a:t>tlds</a:t>
            </a:r>
            <a:r>
              <a:rPr lang="en-US" altLang="ko-KR" dirty="0" smtClean="0"/>
              <a:t>]</a:t>
            </a:r>
          </a:p>
          <a:p>
            <a:pPr lvl="2" fontAlgn="base"/>
            <a:r>
              <a:rPr lang="en-US" altLang="ko-KR" dirty="0" smtClean="0"/>
              <a:t>web.xml </a:t>
            </a:r>
            <a:r>
              <a:rPr lang="en-US" altLang="ko-KR" dirty="0" smtClean="0"/>
              <a:t>: JSP</a:t>
            </a:r>
            <a:r>
              <a:rPr lang="ko-KR" altLang="en-US" dirty="0" smtClean="0"/>
              <a:t>페이지에서 태그 라이브러리 </a:t>
            </a:r>
            <a:r>
              <a:rPr lang="ko-KR" altLang="en-US" dirty="0" err="1" smtClean="0"/>
              <a:t>디스크립터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tld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파일을 사용할 수 있도록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파일위치 </a:t>
            </a:r>
            <a:r>
              <a:rPr lang="en-US" altLang="ko-KR" dirty="0" smtClean="0"/>
              <a:t>: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studyjsp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]-[WEB-INF</a:t>
            </a:r>
            <a:r>
              <a:rPr lang="en-US" altLang="ko-KR" dirty="0" smtClean="0"/>
              <a:t>]</a:t>
            </a:r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라이브러리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작성위치 </a:t>
            </a:r>
            <a:r>
              <a:rPr lang="en-US" altLang="ko-KR" dirty="0" smtClean="0"/>
              <a:t>: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studyjsp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</a:t>
            </a:r>
            <a:r>
              <a:rPr lang="ko-KR" altLang="en-US" dirty="0" smtClean="0"/>
              <a:t>자바의 클래스파일 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클래스기반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작성의 순서 및 필요파일</a:t>
            </a:r>
          </a:p>
          <a:p>
            <a:pPr lvl="1" fontAlgn="base"/>
            <a:r>
              <a:rPr lang="ko-KR" altLang="en-US" dirty="0" smtClean="0"/>
              <a:t>작성순서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5621968" descr="image16-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59782"/>
            <a:ext cx="5165725" cy="170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</a:t>
            </a:r>
            <a:r>
              <a:rPr lang="ko-KR" altLang="en-US" dirty="0" smtClean="0"/>
              <a:t>자바의 클래스파일 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클래스 </a:t>
            </a:r>
            <a:r>
              <a:rPr lang="ko-KR" altLang="en-US" dirty="0" smtClean="0"/>
              <a:t>파일 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TagSupport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내</a:t>
            </a:r>
            <a:r>
              <a:rPr lang="ko-KR" altLang="en-US" dirty="0" smtClean="0"/>
              <a:t>용</a:t>
            </a:r>
            <a:r>
              <a:rPr lang="ko-KR" altLang="en-US" dirty="0" smtClean="0"/>
              <a:t> 없는 태그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tag:welcome</a:t>
            </a:r>
            <a:r>
              <a:rPr lang="en-US" altLang="ko-KR" dirty="0" smtClean="0"/>
              <a:t>/&gt;</a:t>
            </a:r>
            <a:endParaRPr lang="ko-KR" altLang="en-US" dirty="0" smtClean="0"/>
          </a:p>
          <a:p>
            <a:pPr lvl="1" fontAlgn="base"/>
            <a:r>
              <a:rPr lang="en-US" altLang="ko-KR" dirty="0" err="1" smtClean="0"/>
              <a:t>BodyTagSupport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내용 있는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tag:welcome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tag:welcome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lvl="1" fontAlgn="base"/>
            <a:r>
              <a:rPr lang="en-US" altLang="ko-KR" dirty="0" err="1" smtClean="0"/>
              <a:t>SimpleTagSupport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내용 없는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ko-KR" altLang="en-US" dirty="0" smtClean="0"/>
              <a:t>있는 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모두 정의 가능</a:t>
            </a:r>
            <a:endParaRPr lang="en-US" altLang="ko-KR" dirty="0" smtClean="0"/>
          </a:p>
          <a:p>
            <a:pPr lvl="2" fontAlgn="base"/>
            <a:endParaRPr lang="en-US" altLang="ko-KR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984</Words>
  <Application>Microsoft Office PowerPoint</Application>
  <PresentationFormat>화면 슬라이드 쇼(16:9)</PresentationFormat>
  <Paragraphs>124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WidescreenPresentation</vt:lpstr>
      <vt:lpstr>16장 커스텀태그(Custom Tag)</vt:lpstr>
      <vt:lpstr>목차</vt:lpstr>
      <vt:lpstr>1. 커스텀태그(Custom Tag)의 개요 및 구성</vt:lpstr>
      <vt:lpstr>1. 커스텀태그(Custom Tag)의 개요 및 구성</vt:lpstr>
      <vt:lpstr>1. 커스텀태그(Custom Tag)의 개요 및 구성</vt:lpstr>
      <vt:lpstr>1. 커스텀태그(Custom Tag)의 개요 및 구성</vt:lpstr>
      <vt:lpstr>2.자바의 클래스파일 기반의 커스텀 태그 작성 방법</vt:lpstr>
      <vt:lpstr>2.자바의 클래스파일 기반의 커스텀 태그 작성 방법</vt:lpstr>
      <vt:lpstr>2.자바의 클래스파일 기반의 커스텀 태그 작성 방법</vt:lpstr>
      <vt:lpstr>3. 태그파일기반의 커스텀 태그 작성방법 </vt:lpstr>
      <vt:lpstr>3. 태그파일기반의 커스텀 태그 작성방법 </vt:lpstr>
      <vt:lpstr>3. 태그파일기반의 커스텀 태그 작성방법 </vt:lpstr>
      <vt:lpstr>3. 태그파일기반의 커스텀 태그 작성방법 </vt:lpstr>
      <vt:lpstr>3. 태그파일기반의 커스텀 태그 작성방법 </vt:lpstr>
      <vt:lpstr>3. 태그파일기반의 커스텀 태그 작성방법 </vt:lpstr>
      <vt:lpstr>4. JAR파일로 커스텀태그 배포하기</vt:lpstr>
      <vt:lpstr>4. JAR파일로 커스텀태그 배포하기</vt:lpstr>
      <vt:lpstr>4. JAR파일로 커스텀태그 배포하기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2014-11-03T02:50:32Z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