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61" r:id="rId2"/>
    <p:sldId id="264" r:id="rId3"/>
    <p:sldId id="265" r:id="rId4"/>
    <p:sldId id="266" r:id="rId5"/>
    <p:sldId id="270" r:id="rId6"/>
    <p:sldId id="274" r:id="rId7"/>
    <p:sldId id="273" r:id="rId8"/>
    <p:sldId id="275" r:id="rId9"/>
    <p:sldId id="276" r:id="rId10"/>
    <p:sldId id="271" r:id="rId11"/>
    <p:sldId id="277" r:id="rId12"/>
    <p:sldId id="272" r:id="rId13"/>
    <p:sldId id="267" r:id="rId14"/>
    <p:sldId id="278" r:id="rId15"/>
    <p:sldId id="279" r:id="rId16"/>
    <p:sldId id="280" r:id="rId17"/>
    <p:sldId id="281" r:id="rId18"/>
    <p:sldId id="268" r:id="rId19"/>
    <p:sldId id="282" r:id="rId20"/>
    <p:sldId id="283" r:id="rId21"/>
    <p:sldId id="284" r:id="rId22"/>
    <p:sldId id="269" r:id="rId23"/>
    <p:sldId id="285" r:id="rId24"/>
    <p:sldId id="286" r:id="rId25"/>
    <p:sldId id="287" r:id="rId26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10/30/2014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/>
          <a:lstStyle/>
          <a:p>
            <a:pPr fontAlgn="base"/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JSP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smtClean="0"/>
              <a:t>이</a:t>
            </a:r>
            <a:r>
              <a:rPr lang="ko-KR" altLang="en-US" smtClean="0"/>
              <a:t>장에서는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조각코드의 삽입 및 </a:t>
            </a:r>
            <a:r>
              <a:rPr lang="ko-KR" altLang="en-US" dirty="0" err="1" smtClean="0"/>
              <a:t>커스텀태그의</a:t>
            </a:r>
            <a:r>
              <a:rPr lang="ko-KR" altLang="en-US" dirty="0" smtClean="0"/>
              <a:t> 사용과 관련 있는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페이지에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기술할 때 사용하는 스크립트 요소인 선언문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스크립트릿에</a:t>
            </a:r>
            <a:r>
              <a:rPr lang="ko-KR" altLang="en-US" dirty="0" smtClean="0"/>
              <a:t> 대해 학습한다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스크립트릿에</a:t>
            </a:r>
            <a:r>
              <a:rPr lang="ko-KR" altLang="en-US" dirty="0" smtClean="0"/>
              <a:t> 기술하는 </a:t>
            </a:r>
            <a:r>
              <a:rPr lang="ko-KR" altLang="en-US" dirty="0" err="1" smtClean="0"/>
              <a:t>제어문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컨테이너에서 한글처리를 위해 작성할 코드에 대해서도 학습한다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&lt;@include&gt;</a:t>
            </a:r>
          </a:p>
          <a:p>
            <a:pPr lvl="1" fontAlgn="base"/>
            <a:r>
              <a:rPr lang="ko-KR" altLang="en-US" dirty="0" smtClean="0"/>
              <a:t>공통적으로 포함될 내용을 가진 파일을 해당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 삽입하는 기능을 제공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&lt;%@ include file="</a:t>
            </a:r>
            <a:r>
              <a:rPr lang="ko-KR" altLang="en-US" dirty="0" smtClean="0"/>
              <a:t>포함될 파일의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"%&gt;</a:t>
            </a:r>
          </a:p>
          <a:p>
            <a:pPr lvl="2" fontAlgn="base"/>
            <a:r>
              <a:rPr lang="ko-KR" altLang="en-US" dirty="0" smtClean="0"/>
              <a:t>포함시킬 파일명을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속성의 값으로 기술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복사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방식으로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파일이 하나의 파일로 합쳐진 후 하나의 파일로서 변환되고 컴파일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&lt;@include&gt;</a:t>
            </a: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359971368" descr="image03-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67694"/>
            <a:ext cx="3976688" cy="2754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ko-KR" altLang="en-US" dirty="0" smtClean="0"/>
              <a:t>표현 언어</a:t>
            </a:r>
            <a:r>
              <a:rPr lang="en-US" altLang="ko-KR" dirty="0" smtClean="0"/>
              <a:t>(EL :Expression Language), JSTL(JSP Standard Tag Library),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내에 사용할 때 씀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it-IT" altLang="ko-KR" dirty="0" smtClean="0"/>
              <a:t>&lt;%@ taglib prefix="</a:t>
            </a:r>
            <a:r>
              <a:rPr lang="it-IT" altLang="ko-KR" b="1" dirty="0" smtClean="0"/>
              <a:t>c</a:t>
            </a:r>
            <a:r>
              <a:rPr lang="it-IT" altLang="ko-KR" dirty="0" smtClean="0"/>
              <a:t>" uri="http://java.sun.com/jsp/jstl/core" %&gt;</a:t>
            </a:r>
          </a:p>
          <a:p>
            <a:pPr lvl="2" fontAlgn="base"/>
            <a:r>
              <a:rPr lang="en-US" altLang="ko-KR" dirty="0" err="1" smtClean="0"/>
              <a:t>uri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태그의 설정 정보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en-US" altLang="ko-KR" dirty="0" smtClean="0"/>
              <a:t>prefix : </a:t>
            </a:r>
            <a:r>
              <a:rPr lang="en-US" altLang="ko-KR" dirty="0" err="1" smtClean="0"/>
              <a:t>uri</a:t>
            </a:r>
            <a:r>
              <a:rPr lang="ko-KR" altLang="en-US" dirty="0" smtClean="0"/>
              <a:t>대신 사용되는 네임스페이스</a:t>
            </a:r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2. JSP </a:t>
            </a:r>
            <a:r>
              <a:rPr lang="ko-KR" altLang="en-US" dirty="0" smtClean="0"/>
              <a:t>페이지의 스크립트요소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스크립트 요소의 이해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페이지의 스크립트요소에는 선언문</a:t>
            </a:r>
            <a:r>
              <a:rPr lang="en-US" altLang="ko-KR" dirty="0" smtClean="0"/>
              <a:t>(Declaration), 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2. JSP </a:t>
            </a:r>
            <a:r>
              <a:rPr lang="ko-KR" altLang="en-US" dirty="0" smtClean="0"/>
              <a:t>페이지의 스크립트요소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선언문</a:t>
            </a:r>
            <a:r>
              <a:rPr lang="en-US" altLang="ko-KR" dirty="0" smtClean="0"/>
              <a:t>(Declaration) - &lt;%! %&gt;</a:t>
            </a:r>
          </a:p>
          <a:p>
            <a:pPr lvl="1" fontAlgn="base"/>
            <a:r>
              <a:rPr lang="ko-KR" altLang="en-US" dirty="0" smtClean="0"/>
              <a:t>전역변수 선언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선언문에서 변수 선언</a:t>
            </a:r>
          </a:p>
          <a:p>
            <a:pPr lvl="2" fontAlgn="base">
              <a:buNone/>
            </a:pPr>
            <a:r>
              <a:rPr lang="en-US" altLang="ko-KR" sz="1900" dirty="0" smtClean="0"/>
              <a:t>&lt;%!</a:t>
            </a:r>
          </a:p>
          <a:p>
            <a:pPr lvl="2" fontAlgn="base">
              <a:buNone/>
            </a:pPr>
            <a:r>
              <a:rPr lang="en-US" altLang="ko-KR" sz="1900" dirty="0" smtClean="0"/>
              <a:t>  private String id=</a:t>
            </a:r>
          </a:p>
          <a:p>
            <a:pPr lvl="2" fontAlgn="base">
              <a:buNone/>
            </a:pPr>
            <a:r>
              <a:rPr lang="en-US" altLang="ko-KR" sz="1900" dirty="0" smtClean="0"/>
              <a:t>                   "</a:t>
            </a:r>
            <a:r>
              <a:rPr lang="en-US" altLang="ko-KR" sz="1900" dirty="0" err="1" smtClean="0"/>
              <a:t>Kingdora</a:t>
            </a:r>
            <a:r>
              <a:rPr lang="en-US" altLang="ko-KR" sz="1900" dirty="0" smtClean="0"/>
              <a:t>"; </a:t>
            </a:r>
          </a:p>
          <a:p>
            <a:pPr lvl="2" fontAlgn="base">
              <a:buNone/>
            </a:pPr>
            <a:r>
              <a:rPr lang="en-US" altLang="ko-KR" sz="1900" dirty="0" smtClean="0"/>
              <a:t>%&gt;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ko-KR" altLang="en-US" dirty="0" smtClean="0"/>
              <a:t>선언문에서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</a:p>
          <a:p>
            <a:pPr lvl="2" fontAlgn="base">
              <a:buNone/>
            </a:pPr>
            <a:r>
              <a:rPr lang="en-US" altLang="ko-KR" sz="1900" dirty="0" smtClean="0"/>
              <a:t>&lt;%!</a:t>
            </a:r>
          </a:p>
          <a:p>
            <a:pPr lvl="2" fontAlgn="base">
              <a:buNone/>
            </a:pPr>
            <a:r>
              <a:rPr lang="en-US" altLang="ko-KR" sz="1900" dirty="0" smtClean="0"/>
              <a:t>   public String </a:t>
            </a:r>
            <a:r>
              <a:rPr lang="en-US" altLang="ko-KR" sz="1900" dirty="0" err="1" smtClean="0"/>
              <a:t>getId</a:t>
            </a:r>
            <a:r>
              <a:rPr lang="en-US" altLang="ko-KR" sz="1900" dirty="0" smtClean="0"/>
              <a:t>( ) {</a:t>
            </a:r>
          </a:p>
          <a:p>
            <a:pPr lvl="2" fontAlgn="base">
              <a:buNone/>
            </a:pPr>
            <a:r>
              <a:rPr lang="en-US" altLang="ko-KR" sz="1900" dirty="0" smtClean="0"/>
              <a:t>     return id;</a:t>
            </a:r>
          </a:p>
          <a:p>
            <a:pPr lvl="2" fontAlgn="base">
              <a:buNone/>
            </a:pPr>
            <a:r>
              <a:rPr lang="en-US" altLang="ko-KR" sz="1900" dirty="0" smtClean="0"/>
              <a:t>   }</a:t>
            </a:r>
          </a:p>
          <a:p>
            <a:pPr lvl="2" fontAlgn="base">
              <a:buNone/>
            </a:pPr>
            <a:r>
              <a:rPr lang="en-US" altLang="ko-KR" sz="1900" dirty="0" smtClean="0"/>
              <a:t>%&gt;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2. JSP </a:t>
            </a:r>
            <a:r>
              <a:rPr lang="ko-KR" altLang="en-US" dirty="0" smtClean="0"/>
              <a:t>페이지의 스크립트요소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- &lt;% %&gt;</a:t>
            </a:r>
          </a:p>
          <a:p>
            <a:pPr lvl="1" fontAlgn="base"/>
            <a:r>
              <a:rPr lang="ko-KR" altLang="en-US" dirty="0" smtClean="0"/>
              <a:t>프로그래밍 코드 기술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sz="1900" dirty="0" smtClean="0"/>
              <a:t>&lt;%  </a:t>
            </a:r>
            <a:endParaRPr lang="ko-KR" altLang="en-US" sz="1900" dirty="0" smtClean="0"/>
          </a:p>
          <a:p>
            <a:pPr lvl="2" fontAlgn="base">
              <a:buNone/>
            </a:pPr>
            <a:r>
              <a:rPr lang="ko-KR" altLang="en-US" sz="1900" dirty="0" smtClean="0"/>
              <a:t>  </a:t>
            </a:r>
            <a:r>
              <a:rPr lang="en-US" altLang="ko-KR" sz="1900" dirty="0" err="1" smtClean="0"/>
              <a:t>member.setReg_date</a:t>
            </a:r>
            <a:r>
              <a:rPr lang="en-US" altLang="ko-KR" sz="1900" dirty="0" smtClean="0"/>
              <a:t>(new   </a:t>
            </a:r>
          </a:p>
          <a:p>
            <a:pPr lvl="2" fontAlgn="base">
              <a:buNone/>
            </a:pPr>
            <a:r>
              <a:rPr lang="en-US" altLang="ko-KR" sz="1900" dirty="0" smtClean="0"/>
              <a:t>                       Timestamp(</a:t>
            </a:r>
            <a:r>
              <a:rPr lang="en-US" altLang="ko-KR" sz="1900" dirty="0" err="1" smtClean="0"/>
              <a:t>System.currentTimeMillis</a:t>
            </a:r>
            <a:r>
              <a:rPr lang="en-US" altLang="ko-KR" sz="1900" dirty="0" smtClean="0"/>
              <a:t>()));</a:t>
            </a:r>
          </a:p>
          <a:p>
            <a:pPr lvl="2" fontAlgn="base">
              <a:buNone/>
            </a:pPr>
            <a:r>
              <a:rPr lang="en-US" altLang="ko-KR" sz="1900" dirty="0" smtClean="0"/>
              <a:t>  </a:t>
            </a:r>
            <a:r>
              <a:rPr lang="en-US" altLang="ko-KR" sz="1900" dirty="0" err="1" smtClean="0"/>
              <a:t>LogonDBBean</a:t>
            </a:r>
            <a:r>
              <a:rPr lang="en-US" altLang="ko-KR" sz="1900" dirty="0" smtClean="0"/>
              <a:t> manager = </a:t>
            </a:r>
            <a:r>
              <a:rPr lang="en-US" altLang="ko-KR" sz="1900" dirty="0" err="1" smtClean="0"/>
              <a:t>LogonDBBean.getInstance</a:t>
            </a:r>
            <a:r>
              <a:rPr lang="en-US" altLang="ko-KR" sz="1900" dirty="0" smtClean="0"/>
              <a:t>();</a:t>
            </a:r>
          </a:p>
          <a:p>
            <a:pPr lvl="2" fontAlgn="base">
              <a:buNone/>
            </a:pPr>
            <a:r>
              <a:rPr lang="en-US" altLang="ko-KR" sz="1900" dirty="0" smtClean="0"/>
              <a:t>  </a:t>
            </a:r>
            <a:r>
              <a:rPr lang="en-US" altLang="ko-KR" sz="1900" dirty="0" err="1" smtClean="0"/>
              <a:t>manager.insertMember</a:t>
            </a:r>
            <a:r>
              <a:rPr lang="en-US" altLang="ko-KR" sz="1900" dirty="0" smtClean="0"/>
              <a:t>(member);</a:t>
            </a:r>
          </a:p>
          <a:p>
            <a:pPr lvl="2" fontAlgn="base">
              <a:buNone/>
            </a:pPr>
            <a:r>
              <a:rPr lang="en-US" altLang="ko-KR" sz="1900" dirty="0" smtClean="0"/>
              <a:t>%&gt;</a:t>
            </a:r>
            <a:endParaRPr lang="ko-KR" altLang="en-US" sz="1900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2. JSP </a:t>
            </a:r>
            <a:r>
              <a:rPr lang="ko-KR" altLang="en-US" dirty="0" smtClean="0"/>
              <a:t>페이지의 스크립트요소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- &lt;%= %&gt;</a:t>
            </a:r>
          </a:p>
          <a:p>
            <a:pPr lvl="1" fontAlgn="base"/>
            <a:r>
              <a:rPr lang="ko-KR" altLang="en-US" dirty="0" smtClean="0"/>
              <a:t>화면에 출력할 내용 기술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&lt;%=name[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]%&gt;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2. JSP </a:t>
            </a:r>
            <a:r>
              <a:rPr lang="ko-KR" altLang="en-US" dirty="0" smtClean="0"/>
              <a:t>페이지의 스크립트요소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주석</a:t>
            </a:r>
            <a:r>
              <a:rPr lang="en-US" altLang="ko-KR" dirty="0" smtClean="0"/>
              <a:t>(Comment) - &lt;!-- --&gt;, &lt;%-- --%&gt;, //, /* */</a:t>
            </a:r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en-US" dirty="0" smtClean="0"/>
              <a:t>주석 </a:t>
            </a:r>
            <a:r>
              <a:rPr lang="en-US" altLang="ko-KR" dirty="0" smtClean="0"/>
              <a:t>: &lt;!-- --&gt;</a:t>
            </a:r>
          </a:p>
          <a:p>
            <a:pPr lvl="2" fontAlgn="base"/>
            <a:r>
              <a:rPr lang="ko-KR" altLang="en-US" dirty="0" smtClean="0"/>
              <a:t>화면에 표시되지 않으나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실행됨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 </a:t>
            </a:r>
            <a:r>
              <a:rPr lang="ko-KR" altLang="en-US" dirty="0" smtClean="0"/>
              <a:t>주석 </a:t>
            </a:r>
            <a:r>
              <a:rPr lang="en-US" altLang="ko-KR" dirty="0" smtClean="0"/>
              <a:t>: &lt;%-- --%&gt;</a:t>
            </a:r>
          </a:p>
          <a:p>
            <a:pPr lvl="2" fontAlgn="base"/>
            <a:r>
              <a:rPr lang="ko-KR" altLang="en-US" dirty="0" smtClean="0"/>
              <a:t>화면에 표시되지도 실행되지도 않음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자바 주석 </a:t>
            </a:r>
            <a:r>
              <a:rPr lang="en-US" altLang="ko-KR" dirty="0" smtClean="0"/>
              <a:t>: //, /* */</a:t>
            </a:r>
          </a:p>
          <a:p>
            <a:pPr lvl="2" fontAlgn="base"/>
            <a:r>
              <a:rPr lang="ko-KR" altLang="en-US" dirty="0" smtClean="0"/>
              <a:t>화면에 표시되지도 실행되지도 않음</a:t>
            </a:r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의 제어문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의 제어문에는 조건비교 </a:t>
            </a:r>
            <a:r>
              <a:rPr lang="ko-KR" altLang="en-US" dirty="0" err="1" smtClean="0"/>
              <a:t>분기문</a:t>
            </a:r>
            <a:r>
              <a:rPr lang="en-US" altLang="ko-KR" dirty="0" smtClean="0"/>
              <a:t>(if, switch), </a:t>
            </a:r>
            <a:r>
              <a:rPr lang="ko-KR" altLang="en-US" dirty="0" smtClean="0"/>
              <a:t>조건비교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(for, while, do-while)</a:t>
            </a:r>
            <a:r>
              <a:rPr lang="ko-KR" altLang="en-US" dirty="0" smtClean="0"/>
              <a:t>의 두 가지 형태가 있음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 if, for, while</a:t>
            </a:r>
            <a:r>
              <a:rPr lang="ko-KR" altLang="en-US" dirty="0" smtClean="0"/>
              <a:t>문이 가장 많이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의 제어문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조건 </a:t>
            </a:r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if</a:t>
            </a:r>
          </a:p>
          <a:p>
            <a:pPr lvl="1" fontAlgn="base"/>
            <a:r>
              <a:rPr lang="ko-KR" altLang="en-US" dirty="0" smtClean="0"/>
              <a:t>주어진 조건을 비교해서 그 결과에 따라 여러 대안들 중에서 하나를 선택할 때 사용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if</a:t>
            </a:r>
            <a:r>
              <a:rPr lang="ko-KR" altLang="en-US" dirty="0" smtClean="0"/>
              <a:t>문의 조건에 들어갈 수 있는 타입은 </a:t>
            </a:r>
            <a:r>
              <a:rPr lang="ko-KR" altLang="en-US" dirty="0" err="1" smtClean="0"/>
              <a:t>리턴타입</a:t>
            </a:r>
            <a:r>
              <a:rPr lang="ko-KR" altLang="en-US" dirty="0" smtClean="0"/>
              <a:t> 또는 결과 값이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값일 경우만 가능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dirty="0" smtClean="0"/>
              <a:t>if(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){</a:t>
            </a:r>
            <a:endParaRPr lang="ko-KR" altLang="en-US" dirty="0" smtClean="0"/>
          </a:p>
          <a:p>
            <a:pPr lvl="2" fontAlgn="base">
              <a:buNone/>
            </a:pPr>
            <a:r>
              <a:rPr lang="en-US" altLang="ko-KR" dirty="0" smtClean="0"/>
              <a:t>  statement1;</a:t>
            </a:r>
          </a:p>
          <a:p>
            <a:pPr lvl="2" fontAlgn="base">
              <a:buNone/>
            </a:pPr>
            <a:r>
              <a:rPr lang="en-US" altLang="ko-KR" dirty="0" smtClean="0"/>
              <a:t>} else{</a:t>
            </a:r>
          </a:p>
          <a:p>
            <a:pPr lvl="2" fontAlgn="base">
              <a:buNone/>
            </a:pPr>
            <a:r>
              <a:rPr lang="en-US" altLang="ko-KR" dirty="0" smtClean="0"/>
              <a:t>   statement2;</a:t>
            </a:r>
          </a:p>
          <a:p>
            <a:pPr lvl="2" fontAlgn="base">
              <a:buNone/>
            </a:pPr>
            <a:r>
              <a:rPr lang="en-US" altLang="ko-KR" dirty="0" smtClean="0"/>
              <a:t>}</a:t>
            </a:r>
          </a:p>
          <a:p>
            <a:pPr lvl="2" fontAlgn="base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(1) 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&lt;@page&gt;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(2) include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&lt;@include&gt;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(3)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2. JSP </a:t>
            </a:r>
            <a:r>
              <a:rPr lang="ko-KR" altLang="en-US" dirty="0" smtClean="0"/>
              <a:t>페이지의 스크립트요소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스크립트 요소의 이해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선언문</a:t>
            </a:r>
            <a:r>
              <a:rPr lang="en-US" altLang="ko-KR" dirty="0" smtClean="0"/>
              <a:t>(Declaration) - &lt;%! %&gt;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- &lt;% %&gt;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(4)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- &lt;%= %&gt;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(5)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(Comment) - &lt;!-- --&gt;, &lt;%-- --%&gt;, //, /* */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의 제어문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for, while</a:t>
            </a:r>
          </a:p>
          <a:p>
            <a:pPr lvl="1" fontAlgn="base"/>
            <a:r>
              <a:rPr lang="ko-KR" altLang="en-US" dirty="0" smtClean="0"/>
              <a:t>반복횟수를 알고 있는 때는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주로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반복횟수를 모를 때는 주로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lvl="1"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의 제어문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altLang="ko-KR" sz="1800" dirty="0" smtClean="0"/>
              <a:t>for(</a:t>
            </a:r>
            <a:r>
              <a:rPr lang="ko-KR" altLang="en-US" sz="1800" dirty="0" smtClean="0"/>
              <a:t>초기값</a:t>
            </a:r>
            <a:r>
              <a:rPr lang="en-US" altLang="ko-KR" sz="1800" dirty="0" smtClean="0"/>
              <a:t>; </a:t>
            </a:r>
            <a:r>
              <a:rPr lang="ko-KR" altLang="en-US" sz="1800" dirty="0" err="1" smtClean="0"/>
              <a:t>조건문</a:t>
            </a:r>
            <a:r>
              <a:rPr lang="en-US" altLang="ko-KR" sz="1800" dirty="0" smtClean="0"/>
              <a:t>; </a:t>
            </a:r>
            <a:r>
              <a:rPr lang="ko-KR" altLang="en-US" sz="1800" dirty="0" err="1" smtClean="0"/>
              <a:t>증감값</a:t>
            </a:r>
            <a:r>
              <a:rPr lang="en-US" altLang="ko-KR" sz="1800" dirty="0" smtClean="0"/>
              <a:t>){</a:t>
            </a:r>
            <a:endParaRPr lang="ko-KR" altLang="en-US" sz="1800" dirty="0" smtClean="0"/>
          </a:p>
          <a:p>
            <a:pPr fontAlgn="base">
              <a:buNone/>
            </a:pPr>
            <a:r>
              <a:rPr lang="en-US" altLang="ko-KR" sz="1800" dirty="0" smtClean="0"/>
              <a:t>    statement;</a:t>
            </a:r>
            <a:endParaRPr lang="ko-KR" altLang="en-US" sz="1800" dirty="0" smtClean="0"/>
          </a:p>
          <a:p>
            <a:pPr fontAlgn="base">
              <a:buNone/>
            </a:pPr>
            <a:r>
              <a:rPr lang="en-US" altLang="ko-KR" sz="1800" dirty="0" smtClean="0"/>
              <a:t>}</a:t>
            </a:r>
            <a:endParaRPr lang="ko-KR" altLang="en-US" sz="18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fontAlgn="base">
              <a:buNone/>
            </a:pPr>
            <a:r>
              <a:rPr lang="en-US" altLang="ko-KR" sz="1800" dirty="0" smtClean="0"/>
              <a:t>while(</a:t>
            </a:r>
            <a:r>
              <a:rPr lang="ko-KR" altLang="en-US" sz="1800" dirty="0" err="1" smtClean="0"/>
              <a:t>조건문</a:t>
            </a:r>
            <a:r>
              <a:rPr lang="en-US" altLang="ko-KR" sz="1800" dirty="0" smtClean="0"/>
              <a:t>){</a:t>
            </a:r>
            <a:endParaRPr lang="ko-KR" altLang="en-US" sz="1800" dirty="0" smtClean="0"/>
          </a:p>
          <a:p>
            <a:pPr fontAlgn="base">
              <a:buNone/>
            </a:pPr>
            <a:r>
              <a:rPr lang="en-US" altLang="ko-KR" sz="1800" dirty="0" smtClean="0"/>
              <a:t>   statement;</a:t>
            </a:r>
          </a:p>
          <a:p>
            <a:pPr fontAlgn="base">
              <a:buNone/>
            </a:pPr>
            <a:r>
              <a:rPr lang="en-US" altLang="ko-KR" sz="1800" dirty="0" smtClean="0"/>
              <a:t>   count</a:t>
            </a:r>
            <a:r>
              <a:rPr lang="ko-KR" altLang="en-US" sz="1800" dirty="0" smtClean="0"/>
              <a:t>증감</a:t>
            </a:r>
            <a:r>
              <a:rPr lang="en-US" altLang="ko-KR" sz="1800" dirty="0" smtClean="0"/>
              <a:t>;</a:t>
            </a:r>
            <a:endParaRPr lang="ko-KR" altLang="en-US" sz="1800" dirty="0" smtClean="0"/>
          </a:p>
          <a:p>
            <a:pPr fontAlgn="base">
              <a:buNone/>
            </a:pPr>
            <a:r>
              <a:rPr lang="en-US" altLang="ko-KR" sz="1800" dirty="0" smtClean="0"/>
              <a:t>}</a:t>
            </a:r>
            <a:endParaRPr lang="ko-KR" altLang="en-US" sz="1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톰캣기반에서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한글처리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서버에서 웹 브라우저에 응답되는 페이지의 화면 출력 시 한글처리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</a:t>
            </a:r>
            <a:r>
              <a:rPr lang="en-US" altLang="ko-KR" dirty="0" err="1" smtClean="0"/>
              <a:t>html;charset</a:t>
            </a:r>
            <a:r>
              <a:rPr lang="en-US" altLang="ko-KR" dirty="0" smtClean="0"/>
              <a:t>=utf-8"%&gt;</a:t>
            </a:r>
          </a:p>
          <a:p>
            <a:pPr lvl="1" fontAlgn="base">
              <a:buNone/>
            </a:pP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톰캣기반에서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한글처리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브라우저에서 서버로 넘어오는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값에 한글이 있는 경우</a:t>
            </a:r>
            <a:r>
              <a:rPr lang="en-US" altLang="ko-KR" dirty="0" smtClean="0"/>
              <a:t>(Post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한글처리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&lt;% </a:t>
            </a:r>
            <a:r>
              <a:rPr lang="en-US" altLang="ko-KR" dirty="0" err="1" smtClean="0"/>
              <a:t>request.setCharacterEncoding</a:t>
            </a:r>
            <a:r>
              <a:rPr lang="en-US" altLang="ko-KR" dirty="0" smtClean="0"/>
              <a:t>("utf-8");%&gt;</a:t>
            </a:r>
          </a:p>
          <a:p>
            <a:pPr fontAlgn="base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톰캣기반에서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한글처리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브라우저에서 서버로 넘어오는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값에 한글이 있는 경우</a:t>
            </a:r>
            <a:r>
              <a:rPr lang="en-US" altLang="ko-KR" dirty="0" smtClean="0"/>
              <a:t>(Get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한글처리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server.xml</a:t>
            </a:r>
            <a:r>
              <a:rPr lang="ko-KR" altLang="en-US" dirty="0" smtClean="0"/>
              <a:t>파일에 한글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dirty="0" smtClean="0"/>
              <a:t>&lt;Connector port="8080" protocol="HTTP/1.1"</a:t>
            </a:r>
          </a:p>
          <a:p>
            <a:pPr lvl="2" fontAlgn="base">
              <a:buNone/>
            </a:pPr>
            <a:r>
              <a:rPr lang="en-US" altLang="ko-KR" dirty="0" err="1" smtClean="0"/>
              <a:t>connectionTimeout</a:t>
            </a:r>
            <a:r>
              <a:rPr lang="en-US" altLang="ko-KR" dirty="0" smtClean="0"/>
              <a:t>="20000"</a:t>
            </a:r>
          </a:p>
          <a:p>
            <a:pPr lvl="2" fontAlgn="base">
              <a:buNone/>
            </a:pPr>
            <a:r>
              <a:rPr lang="en-US" altLang="ko-KR" dirty="0" err="1" smtClean="0"/>
              <a:t>redirectPort</a:t>
            </a:r>
            <a:r>
              <a:rPr lang="en-US" altLang="ko-KR" dirty="0" smtClean="0"/>
              <a:t>="8443“</a:t>
            </a:r>
          </a:p>
          <a:p>
            <a:pPr lvl="2" fontAlgn="base">
              <a:buNone/>
            </a:pPr>
            <a:r>
              <a:rPr lang="en-US" altLang="ko-KR" b="1" dirty="0" err="1" smtClean="0"/>
              <a:t>URIEncoding</a:t>
            </a:r>
            <a:r>
              <a:rPr lang="en-US" altLang="ko-KR" b="1" dirty="0" smtClean="0"/>
              <a:t>="EUC-KR"</a:t>
            </a:r>
            <a:r>
              <a:rPr lang="en-US" altLang="ko-KR" dirty="0" smtClean="0"/>
              <a:t> /&gt;</a:t>
            </a:r>
          </a:p>
          <a:p>
            <a:pPr fontAlgn="base"/>
            <a:endParaRPr lang="en-US" altLang="ko-KR" dirty="0" smtClean="0"/>
          </a:p>
          <a:p>
            <a:pPr fontAlgn="base">
              <a:buNone/>
            </a:pPr>
            <a:endParaRPr lang="en-US" altLang="ko-KR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톰캣기반에서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한글처리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ko-KR" altLang="en-US" dirty="0" smtClean="0"/>
              <a:t>가상환경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[Project Explorer]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[Servers]-[Tomcat v7.0 Server~]</a:t>
            </a:r>
            <a:r>
              <a:rPr lang="ko-KR" altLang="en-US" dirty="0" smtClean="0"/>
              <a:t>항목에 있는 </a:t>
            </a:r>
            <a:r>
              <a:rPr lang="en-US" altLang="ko-KR" dirty="0" smtClean="0"/>
              <a:t>server.xml </a:t>
            </a:r>
            <a:r>
              <a:rPr lang="ko-KR" altLang="en-US" dirty="0" smtClean="0"/>
              <a:t>파일에 한글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실제환경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톰캣홈</a:t>
            </a:r>
            <a:r>
              <a:rPr lang="en-US" altLang="ko-KR" dirty="0" smtClean="0"/>
              <a:t>\conf 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server.xml </a:t>
            </a:r>
            <a:r>
              <a:rPr lang="ko-KR" altLang="en-US" dirty="0" smtClean="0"/>
              <a:t>파일에 한글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의 제어문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조건 </a:t>
            </a:r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for, while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톰캣기반에서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한글처리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가상 실행 환경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한글처리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실제 서비스환경에서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한글처리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클라이언트가 요청한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페이지가 실행될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정보를 지정하는 역할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필요한 정보를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컨테이너에게 알려서 어떻게 처리되도록 하는 지시자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err="1" smtClean="0"/>
              <a:t>디렉티브는</a:t>
            </a:r>
            <a:r>
              <a:rPr lang="ko-KR" altLang="en-US" dirty="0" smtClean="0"/>
              <a:t> 태그 안에서 </a:t>
            </a:r>
            <a:r>
              <a:rPr lang="en-US" altLang="ko-KR" dirty="0" smtClean="0"/>
              <a:t>@</a:t>
            </a:r>
            <a:r>
              <a:rPr lang="ko-KR" altLang="en-US" dirty="0" smtClean="0"/>
              <a:t>로 시작하며 </a:t>
            </a:r>
            <a:r>
              <a:rPr lang="en-US" altLang="ko-KR" dirty="0" smtClean="0"/>
              <a:t>page, include,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종류가 있음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&lt;@page&gt;</a:t>
            </a:r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페이지에 대한 속성 설정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서버에 요청한 결과를 응답 받을 때 생성되는 페이지의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언어</a:t>
            </a:r>
            <a:r>
              <a:rPr lang="en-US" altLang="ko-KR" dirty="0" smtClean="0"/>
              <a:t>, import</a:t>
            </a:r>
            <a:r>
              <a:rPr lang="ko-KR" altLang="en-US" dirty="0" smtClean="0"/>
              <a:t>할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및 버퍼의 사용여부 및 버퍼의 크기 등의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필요한 설정 정보를 지정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&lt;@page&gt;</a:t>
            </a:r>
          </a:p>
          <a:p>
            <a:pPr lvl="1" fontAlgn="base"/>
            <a:r>
              <a:rPr lang="en-US" altLang="ko-KR" dirty="0" smtClean="0"/>
              <a:t>info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페이지를 설명하는 문자열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생략가능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&lt;%@page info="copyright by KIM" %&gt;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language </a:t>
            </a:r>
            <a:r>
              <a:rPr lang="en-US" altLang="ko-KR" dirty="0" err="1" smtClean="0"/>
              <a:t>속성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스크립트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요소에서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사용할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언어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생략가능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&lt;%@page language="java" %&gt;</a:t>
            </a:r>
          </a:p>
          <a:p>
            <a:pPr lvl="1" fontAlgn="base"/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생성할 문서의 타입을 지정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="text/html" %&gt;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&lt;@page&gt;</a:t>
            </a:r>
          </a:p>
          <a:p>
            <a:pPr lvl="1" fontAlgn="base"/>
            <a:r>
              <a:rPr lang="en-US" altLang="ko-KR" dirty="0" smtClean="0"/>
              <a:t>extends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상속 받을 클래스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사용 </a:t>
            </a:r>
            <a:r>
              <a:rPr lang="ko-KR" altLang="en-US" dirty="0" err="1" smtClean="0"/>
              <a:t>안함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import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다른 위치에 있는 클래스 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중복사용 가능</a:t>
            </a:r>
          </a:p>
          <a:p>
            <a:pPr lvl="2" fontAlgn="base"/>
            <a:r>
              <a:rPr lang="en-US" altLang="ko-KR" dirty="0" smtClean="0"/>
              <a:t>&lt;%@ page import= "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.*, </a:t>
            </a:r>
            <a:r>
              <a:rPr lang="en-US" altLang="ko-KR" dirty="0" err="1" smtClean="0"/>
              <a:t>java.sql.Timestamp</a:t>
            </a:r>
            <a:r>
              <a:rPr lang="en-US" altLang="ko-KR" dirty="0" smtClean="0"/>
              <a:t>" %&gt;</a:t>
            </a:r>
          </a:p>
          <a:p>
            <a:pPr lvl="1" fontAlgn="base"/>
            <a:r>
              <a:rPr lang="en-US" altLang="ko-KR" dirty="0" smtClean="0"/>
              <a:t>session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HttpSession</a:t>
            </a:r>
            <a:r>
              <a:rPr lang="ko-KR" altLang="en-US" dirty="0" smtClean="0"/>
              <a:t>을 사용할지 여부 지정</a:t>
            </a:r>
          </a:p>
          <a:p>
            <a:pPr lvl="2" fontAlgn="base"/>
            <a:r>
              <a:rPr lang="en-US" altLang="ko-KR" dirty="0" smtClean="0"/>
              <a:t>&lt;%@ page session=“true”%&gt; &lt;-</a:t>
            </a:r>
            <a:r>
              <a:rPr lang="ko-KR" altLang="en-US" dirty="0" smtClean="0"/>
              <a:t>생략 시 기본값 </a:t>
            </a:r>
            <a:r>
              <a:rPr lang="en-US" altLang="ko-KR" dirty="0" smtClean="0"/>
              <a:t>true</a:t>
            </a:r>
          </a:p>
          <a:p>
            <a:pPr lvl="1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&lt;@page&gt;</a:t>
            </a:r>
          </a:p>
          <a:p>
            <a:pPr lvl="1" fontAlgn="base"/>
            <a:r>
              <a:rPr lang="en-US" altLang="ko-KR" dirty="0" smtClean="0"/>
              <a:t>buffer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출력 버퍼의 크기 지정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&lt;%@ page buffer=“8kb”%&gt; &lt;-</a:t>
            </a:r>
            <a:r>
              <a:rPr lang="ko-KR" altLang="en-US" dirty="0" err="1" smtClean="0"/>
              <a:t>생략시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8kb</a:t>
            </a:r>
          </a:p>
          <a:p>
            <a:pPr lvl="1" fontAlgn="base"/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출력버퍼가 다 찰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방법을  지정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&lt;%@ page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=“true”%&gt; &lt;-</a:t>
            </a:r>
            <a:r>
              <a:rPr lang="ko-KR" altLang="en-US" dirty="0" err="1" smtClean="0"/>
              <a:t>생략시</a:t>
            </a:r>
            <a:r>
              <a:rPr lang="ko-KR" altLang="en-US" dirty="0" smtClean="0"/>
              <a:t> 기본 값 </a:t>
            </a:r>
            <a:r>
              <a:rPr lang="en-US" altLang="ko-KR" dirty="0" smtClean="0"/>
              <a:t>true</a:t>
            </a:r>
          </a:p>
          <a:p>
            <a:pPr lvl="1" fontAlgn="base"/>
            <a:r>
              <a:rPr lang="en-US" altLang="ko-KR" dirty="0" err="1" smtClean="0"/>
              <a:t>isThreadSafe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다중쓰레드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&lt;%@ page </a:t>
            </a:r>
            <a:r>
              <a:rPr lang="en-US" altLang="ko-KR" dirty="0" err="1" smtClean="0"/>
              <a:t>isThreadSafe</a:t>
            </a:r>
            <a:r>
              <a:rPr lang="en-US" altLang="ko-KR" dirty="0" smtClean="0"/>
              <a:t>=“false”%&gt; &lt;-</a:t>
            </a:r>
            <a:r>
              <a:rPr lang="ko-KR" altLang="en-US" dirty="0" err="1" smtClean="0"/>
              <a:t>생략시</a:t>
            </a:r>
            <a:r>
              <a:rPr lang="ko-KR" altLang="en-US" dirty="0" smtClean="0"/>
              <a:t> 기본값 </a:t>
            </a:r>
            <a:r>
              <a:rPr lang="en-US" altLang="ko-KR" dirty="0" smtClean="0"/>
              <a:t>true</a:t>
            </a:r>
            <a:endParaRPr lang="ko-KR" altLang="en-US" sz="3200" dirty="0" smtClean="0"/>
          </a:p>
          <a:p>
            <a:pPr fontAlgn="base"/>
            <a:endParaRPr lang="ko-KR" altLang="en-US" sz="3200" dirty="0" smtClean="0"/>
          </a:p>
          <a:p>
            <a:pPr fontAlgn="base"/>
            <a:endParaRPr lang="ko-KR" altLang="en-US" sz="3200" dirty="0" smtClean="0"/>
          </a:p>
          <a:p>
            <a:pPr lvl="1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&lt;@page&gt;</a:t>
            </a:r>
          </a:p>
          <a:p>
            <a:pPr lvl="1" fontAlgn="base"/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에러 발생시 처리할 페이지 지정</a:t>
            </a:r>
            <a:r>
              <a:rPr lang="en-US" altLang="ko-KR" dirty="0" smtClean="0"/>
              <a:t>. JSP2.0</a:t>
            </a:r>
            <a:r>
              <a:rPr lang="ko-KR" altLang="en-US" dirty="0" smtClean="0"/>
              <a:t>부터 지원안함</a:t>
            </a:r>
          </a:p>
          <a:p>
            <a:pPr lvl="1" fontAlgn="base"/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에러를 처리하는 페이지 지정</a:t>
            </a:r>
            <a:r>
              <a:rPr lang="en-US" altLang="ko-KR" dirty="0" smtClean="0"/>
              <a:t>. JSP2.0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지원안함</a:t>
            </a:r>
            <a:endParaRPr lang="ko-KR" altLang="en-US" dirty="0" smtClean="0"/>
          </a:p>
          <a:p>
            <a:pPr lvl="1" fontAlgn="base"/>
            <a:r>
              <a:rPr lang="en-US" altLang="ko-KR" sz="2500" dirty="0" err="1" smtClean="0"/>
              <a:t>pageEncoding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속성 </a:t>
            </a:r>
            <a:r>
              <a:rPr lang="en-US" altLang="ko-KR" sz="2500" dirty="0" smtClean="0"/>
              <a:t>- </a:t>
            </a:r>
            <a:r>
              <a:rPr lang="ko-KR" altLang="en-US" sz="2500" dirty="0" smtClean="0"/>
              <a:t>문자의 </a:t>
            </a:r>
            <a:r>
              <a:rPr lang="ko-KR" altLang="en-US" sz="2500" dirty="0" err="1" smtClean="0"/>
              <a:t>인코딩을</a:t>
            </a:r>
            <a:r>
              <a:rPr lang="ko-KR" altLang="en-US" sz="2500" dirty="0" smtClean="0"/>
              <a:t> 지정</a:t>
            </a:r>
            <a:endParaRPr lang="en-US" altLang="ko-KR" sz="2500" dirty="0" smtClean="0"/>
          </a:p>
          <a:p>
            <a:pPr lvl="2" fontAlgn="base"/>
            <a:r>
              <a:rPr lang="en-US" altLang="ko-KR" sz="2100" dirty="0" smtClean="0"/>
              <a:t>&lt;%@ page </a:t>
            </a:r>
            <a:r>
              <a:rPr lang="en-US" altLang="ko-KR" sz="2100" dirty="0" err="1" smtClean="0"/>
              <a:t>pageEncoding</a:t>
            </a:r>
            <a:r>
              <a:rPr lang="en-US" altLang="ko-KR" sz="2100" dirty="0" smtClean="0"/>
              <a:t> =“UTF-8”%&gt;</a:t>
            </a:r>
            <a:endParaRPr lang="ko-KR" altLang="en-US" sz="3200" dirty="0" smtClean="0"/>
          </a:p>
          <a:p>
            <a:pPr lvl="1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1120</Words>
  <Application>Microsoft Office PowerPoint</Application>
  <PresentationFormat>화면 슬라이드 쇼(16:9)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WidescreenPresentation</vt:lpstr>
      <vt:lpstr>3장. JSP페이지의 구성요소</vt:lpstr>
      <vt:lpstr>목차(1/2)</vt:lpstr>
      <vt:lpstr>목차(2/2)</vt:lpstr>
      <vt:lpstr>1. JSP 페이지의 디렉티브(directive)</vt:lpstr>
      <vt:lpstr>1. JSP 페이지의 디렉티브(directive)</vt:lpstr>
      <vt:lpstr>1. JSP 페이지의 디렉티브(directive)</vt:lpstr>
      <vt:lpstr>1. JSP 페이지의 디렉티브(directive)</vt:lpstr>
      <vt:lpstr>1. JSP 페이지의 디렉티브(directive)</vt:lpstr>
      <vt:lpstr>1. JSP 페이지의 디렉티브(directive)</vt:lpstr>
      <vt:lpstr>1. JSP 페이지의 디렉티브(directive)</vt:lpstr>
      <vt:lpstr>1. JSP 페이지의 디렉티브(directive)</vt:lpstr>
      <vt:lpstr>1. JSP 페이지의 디렉티브(directive)</vt:lpstr>
      <vt:lpstr>2. JSP 페이지의 스크립트요소</vt:lpstr>
      <vt:lpstr>2. JSP 페이지의 스크립트요소</vt:lpstr>
      <vt:lpstr>2. JSP 페이지의 스크립트요소</vt:lpstr>
      <vt:lpstr>2. JSP 페이지의 스크립트요소</vt:lpstr>
      <vt:lpstr>2. JSP 페이지의 스크립트요소</vt:lpstr>
      <vt:lpstr>3. JSP의 제어문</vt:lpstr>
      <vt:lpstr>3. JSP의 제어문</vt:lpstr>
      <vt:lpstr>3. JSP의 제어문</vt:lpstr>
      <vt:lpstr>3. JSP의 제어문</vt:lpstr>
      <vt:lpstr>4. 톰캣기반에서 JSP 페이지의 한글처리</vt:lpstr>
      <vt:lpstr>4. 톰캣기반에서 JSP 페이지의 한글처리</vt:lpstr>
      <vt:lpstr>4. 톰캣기반에서 JSP 페이지의 한글처리</vt:lpstr>
      <vt:lpstr>4. 톰캣기반에서 JSP 페이지의 한글처리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2014-10-30T11:58:49Z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