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sldIdLst>
    <p:sldId id="261" r:id="rId2"/>
    <p:sldId id="264" r:id="rId3"/>
    <p:sldId id="265" r:id="rId4"/>
    <p:sldId id="267" r:id="rId5"/>
    <p:sldId id="266" r:id="rId6"/>
    <p:sldId id="269" r:id="rId7"/>
    <p:sldId id="270" r:id="rId8"/>
    <p:sldId id="268" r:id="rId9"/>
    <p:sldId id="271" r:id="rId10"/>
  </p:sldIdLst>
  <p:sldSz cx="9144000" cy="5143500" type="screen16x9"/>
  <p:notesSz cx="6858000" cy="9144000"/>
  <p:defaultTextStyle>
    <a:lvl1pPr marL="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7621" autoAdjust="0"/>
  </p:normalViewPr>
  <p:slideViewPr>
    <p:cSldViewPr>
      <p:cViewPr varScale="1">
        <p:scale>
          <a:sx n="75" d="100"/>
          <a:sy n="75" d="100"/>
        </p:scale>
        <p:origin x="-96" y="-107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1">
              <a:defRPr lang="ko-KR" sz="1200"/>
            </a:lvl1pPr>
            <a:extLst/>
          </a:lstStyle>
          <a:p>
            <a:endParaRPr lang="ko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1">
              <a:defRPr lang="ko-KR" sz="1200"/>
            </a:lvl1pPr>
            <a:extLst/>
          </a:lstStyle>
          <a:p>
            <a:fld id="{A8ADFD5B-A66C-449C-B6E8-FB716D07777D}" type="datetimeFigureOut">
              <a:rPr/>
              <a:pPr/>
              <a:t>2006/6/30</a:t>
            </a:fld>
            <a:endParaRPr lang="ko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ko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1">
              <a:defRPr lang="ko-KR" sz="1200"/>
            </a:lvl1pPr>
            <a:extLst/>
          </a:lstStyle>
          <a:p>
            <a:endParaRPr 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1">
              <a:defRPr lang="ko-KR" sz="1200"/>
            </a:lvl1pPr>
            <a:extLst/>
          </a:lstStyle>
          <a:p>
            <a:fld id="{CA5D3BF3-D352-46FC-8343-31F56E6730EA}" type="slidenum">
              <a:rPr/>
              <a:pPr/>
              <a:t>‹#›</a:t>
            </a:fld>
            <a:endParaRPr 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1" hangingPunct="1">
              <a:buNone/>
              <a:defRPr kumimoji="1" lang="ko-KR" sz="2800">
                <a:solidFill>
                  <a:srgbClr val="FFFFFF"/>
                </a:solidFill>
                <a:latin typeface="새굴림" pitchFamily="18" charset="-127"/>
                <a:ea typeface="새굴림" pitchFamily="18" charset="-127"/>
              </a:defRPr>
            </a:lvl1pPr>
            <a:lvl2pPr marL="457200" indent="0" algn="ctr" eaLnBrk="1" latinLnBrk="1" hangingPunct="1">
              <a:buNone/>
            </a:lvl2pPr>
            <a:lvl3pPr marL="914400" indent="0" algn="ctr" eaLnBrk="1" latinLnBrk="1" hangingPunct="1">
              <a:buNone/>
            </a:lvl3pPr>
            <a:lvl4pPr marL="1371600" indent="0" algn="ctr" eaLnBrk="1" latinLnBrk="1" hangingPunct="1">
              <a:buNone/>
            </a:lvl4pPr>
            <a:lvl5pPr marL="1828800" indent="0" algn="ctr" eaLnBrk="1" latinLnBrk="1" hangingPunct="1">
              <a:buNone/>
            </a:lvl5pPr>
            <a:lvl6pPr marL="2286000" indent="0" algn="ctr" eaLnBrk="1" latinLnBrk="1" hangingPunct="1">
              <a:buNone/>
            </a:lvl6pPr>
            <a:lvl7pPr marL="2743200" indent="0" algn="ctr" eaLnBrk="1" latinLnBrk="1" hangingPunct="1">
              <a:buNone/>
            </a:lvl7pPr>
            <a:lvl8pPr marL="3200400" indent="0" algn="ctr" eaLnBrk="1" latinLnBrk="1" hangingPunct="1">
              <a:buNone/>
            </a:lvl8pPr>
            <a:lvl9pPr marL="3657600" indent="0" algn="ctr" eaLnBrk="1" latinLnBrk="1" hangingPunct="1">
              <a:buNone/>
            </a:lvl9pPr>
            <a:extLst/>
          </a:lstStyle>
          <a:p>
            <a:pPr eaLnBrk="1" latinLnBrk="1" hangingPunct="1"/>
            <a:r>
              <a:rPr lang="ko-KR" altLang="en-US" smtClean="0"/>
              <a:t>마스터 부제목 스타일 편집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1" hangingPunct="1">
              <a:defRPr kumimoji="1" lang="ko-KR" sz="2000">
                <a:solidFill>
                  <a:srgbClr val="FFFFFF"/>
                </a:solidFill>
                <a:latin typeface="새굴림" pitchFamily="18" charset="-127"/>
                <a:ea typeface="새굴림" pitchFamily="18" charset="-127"/>
              </a:defRPr>
            </a:lvl1pPr>
            <a:extLst/>
          </a:lstStyle>
          <a:p>
            <a:fld id="{047E157E-8DCB-4F70-A0AF-5EB586A91DD4}" type="datetime1">
              <a:rPr lang="en-US" altLang="ko-KR" smtClean="0"/>
              <a:pPr/>
              <a:t>10/31/2014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1" hangingPunct="1">
              <a:defRPr kumimoji="1" lang="ko-KR">
                <a:solidFill>
                  <a:schemeClr val="tx2"/>
                </a:solidFill>
              </a:defRPr>
            </a:lvl1pPr>
            <a:extLst/>
          </a:lstStyle>
          <a:p>
            <a:pPr algn="r" latinLnBrk="1"/>
            <a:endParaRPr kumimoji="1" lang="ko-KR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1" hangingPunct="1">
              <a:defRPr kumimoji="1" lang="ko-KR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1" lang="ko-KR">
                <a:solidFill>
                  <a:schemeClr val="tx2"/>
                </a:solidFill>
              </a:rPr>
              <a:pPr/>
              <a:t>‹#›</a:t>
            </a:fld>
            <a:endParaRPr kumimoji="1" lang="ko-KR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1" hangingPunct="1">
              <a:defRPr kumimoji="1" lang="ko-KR" cap="all" baseline="0">
                <a:latin typeface="새굴림" pitchFamily="18" charset="-127"/>
                <a:ea typeface="새굴림" pitchFamily="18" charset="-127"/>
              </a:defRPr>
            </a:lvl1pPr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7" name="내용 개체 틀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58CFA-92F5-41EE-A463-E0DE6FD27F4A}" type="datetime1">
              <a:rPr lang="ko-KR" altLang="en-US" smtClean="0"/>
              <a:pPr/>
              <a:t>2014-10-31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>
          <a:xfrm>
            <a:off x="3581400" y="57150"/>
            <a:ext cx="2895600" cy="216694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>
          <a:xfrm>
            <a:off x="8229600" y="4855464"/>
            <a:ext cx="758952" cy="185166"/>
          </a:xfrm>
        </p:spPr>
        <p:txBody>
          <a:bodyPr/>
          <a:lstStyle/>
          <a:p>
            <a:fld id="{A641981A-FA72-45C5-9A3B-D0EA313DEFE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HTML5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44408" y="249492"/>
            <a:ext cx="638200" cy="4786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 latinLnBrk="1"/>
            <a:fld id="{8F82E0A0-C266-4798-8C8F-B9F91E9DA37E}" type="slidenum">
              <a:rPr kumimoji="1" lang="ko-KR" sz="14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1" hangingPunct="1">
              <a:buNone/>
              <a:defRPr kumimoji="1" lang="ko-KR" sz="2800">
                <a:solidFill>
                  <a:schemeClr val="tx2"/>
                </a:solidFill>
              </a:defRPr>
            </a:lvl1pPr>
            <a:lvl2pPr eaLnBrk="1" latinLnBrk="1" hangingPunct="1">
              <a:buNone/>
              <a:defRPr kumimoji="1" lang="ko-KR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1" hangingPunct="1">
              <a:buNone/>
              <a:defRPr kumimoji="1" lang="ko-KR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1" hangingPunct="1">
              <a:buNone/>
              <a:defRPr kumimoji="1" lang="ko-KR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1" hangingPunct="1">
              <a:buNone/>
              <a:defRPr kumimoji="1" lang="ko-KR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1" hangingPunct="1">
              <a:buNone/>
              <a:defRPr kumimoji="1" lang="ko-KR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1" lang="ko-KR"/>
              <a:t>마스터 제목 스타일 편집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1" hangingPunct="1">
              <a:defRPr kumimoji="1" lang="ko-KR" sz="2400">
                <a:solidFill>
                  <a:srgbClr val="FFFFFF"/>
                </a:solidFill>
              </a:defRPr>
            </a:lvl1pPr>
            <a:extLst/>
          </a:lstStyle>
          <a:p>
            <a:pPr algn="ctr" latinLnBrk="1"/>
            <a:fld id="{8F82E0A0-C266-4798-8C8F-B9F91E9DA37E}" type="slidenum">
              <a:rPr kumimoji="1" lang="ko-KR" sz="24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 latinLnBrk="1"/>
            <a:fld id="{8F82E0A0-C266-4798-8C8F-B9F91E9DA37E}" type="slidenum">
              <a:rPr kumimoji="1" lang="ko-KR" sz="14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1" 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1" hangingPunct="1">
              <a:defRPr kumimoji="1" lang="ko-KR"/>
            </a:lvl1pPr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 latinLnBrk="1"/>
            <a:fld id="{8F82E0A0-C266-4798-8C8F-B9F91E9DA37E}" type="slidenum">
              <a:rPr kumimoji="1" lang="ko-KR" sz="14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1" lang="ko-K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1" hangingPunct="1">
              <a:buFontTx/>
              <a:buNone/>
              <a:defRPr kumimoji="1" lang="ko-KR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1" hangingPunct="1">
              <a:buFontTx/>
              <a:buNone/>
              <a:defRPr kumimoji="1" lang="ko-KR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1" hangingPunct="1">
              <a:defRPr kumimoji="1" lang="ko-K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1" lang="ko-KR">
                <a:solidFill>
                  <a:srgbClr val="FFFFFF"/>
                </a:solidFill>
              </a:rPr>
              <a:pPr/>
              <a:t>‹#›</a:t>
            </a:fld>
            <a:endParaRPr kumimoji="1" lang="ko-KR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1" hangingPunct="1">
              <a:defRPr kumimoji="1" lang="ko-KR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1" lang="ko-KR">
                <a:solidFill>
                  <a:schemeClr val="tx2"/>
                </a:solidFill>
              </a:rPr>
              <a:pPr/>
              <a:t>‹#›</a:t>
            </a:fld>
            <a:endParaRPr kumimoji="1" lang="ko-KR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내용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1" hangingPunct="1">
              <a:buNone/>
              <a:defRPr kumimoji="1" lang="ko-KR" sz="4200" b="0"/>
            </a:lvl1pPr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1" hangingPunct="1">
              <a:defRPr kumimoji="1" lang="ko-K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1" lang="ko-KR">
                <a:solidFill>
                  <a:srgbClr val="FFFFFF"/>
                </a:solidFill>
              </a:rPr>
              <a:pPr/>
              <a:t>‹#›</a:t>
            </a:fld>
            <a:endParaRPr kumimoji="1" lang="ko-KR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1" hangingPunct="1">
              <a:spcAft>
                <a:spcPts val="1000"/>
              </a:spcAft>
              <a:buNone/>
              <a:defRPr kumimoji="1" lang="ko-KR" sz="1800"/>
            </a:lvl1pPr>
            <a:lvl2pPr eaLnBrk="1" latinLnBrk="1" hangingPunct="1">
              <a:buNone/>
              <a:defRPr kumimoji="1" lang="ko-KR" sz="1200"/>
            </a:lvl2pPr>
            <a:lvl3pPr eaLnBrk="1" latinLnBrk="1" hangingPunct="1">
              <a:buNone/>
              <a:defRPr kumimoji="1" lang="ko-KR" sz="1000"/>
            </a:lvl3pPr>
            <a:lvl4pPr eaLnBrk="1" latinLnBrk="1" hangingPunct="1">
              <a:buNone/>
              <a:defRPr kumimoji="1" lang="ko-KR" sz="900"/>
            </a:lvl4pPr>
            <a:lvl5pPr eaLnBrk="1" latinLnBrk="1" hangingPunct="1">
              <a:buNone/>
              <a:defRPr kumimoji="1" lang="ko-KR" sz="900"/>
            </a:lvl5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그림(캡션 포함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1" hangingPunct="1">
              <a:buNone/>
              <a:defRPr kumimoji="1" lang="ko-KR" sz="3200"/>
            </a:lvl1pPr>
            <a:extLst/>
          </a:lstStyle>
          <a:p>
            <a:r>
              <a:rPr kumimoji="1" lang="ko-KR" altLang="en-US" smtClean="0"/>
              <a:t>그림을 추가하려면 아이콘을 클릭하십시오</a:t>
            </a:r>
            <a:endParaRPr kumimoji="1" lang="ko-K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1" hangingPunct="1">
              <a:buFontTx/>
              <a:buNone/>
              <a:defRPr kumimoji="1" lang="ko-KR" sz="1700"/>
            </a:lvl1pPr>
            <a:lvl2pPr eaLnBrk="1" latinLnBrk="1" hangingPunct="1">
              <a:buFontTx/>
              <a:buNone/>
              <a:defRPr kumimoji="1" lang="ko-KR" sz="1200"/>
            </a:lvl2pPr>
            <a:lvl3pPr eaLnBrk="1" latinLnBrk="1" hangingPunct="1">
              <a:buFontTx/>
              <a:buNone/>
              <a:defRPr kumimoji="1" lang="ko-KR" sz="1000"/>
            </a:lvl3pPr>
            <a:lvl4pPr eaLnBrk="1" latinLnBrk="1" hangingPunct="1">
              <a:buFontTx/>
              <a:buNone/>
              <a:defRPr kumimoji="1" lang="ko-KR" sz="900"/>
            </a:lvl4pPr>
            <a:lvl5pPr eaLnBrk="1" latinLnBrk="1" hangingPunct="1">
              <a:buFontTx/>
              <a:buNone/>
              <a:defRPr kumimoji="1" lang="ko-KR" sz="900"/>
            </a:lvl5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1" hangingPunct="1">
              <a:buNone/>
              <a:defRPr kumimoji="1" lang="ko-KR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1" hangingPunct="1">
              <a:defRPr kumimoji="1" lang="ko-KR" sz="2800"/>
            </a:lvl1pPr>
            <a:extLst/>
          </a:lstStyle>
          <a:p>
            <a:pPr algn="ctr" latinLnBrk="1"/>
            <a:fld id="{8F82E0A0-C266-4798-8C8F-B9F91E9DA37E}" type="slidenum">
              <a:rPr kumimoji="1" lang="ko-KR" sz="28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1" 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1" hangingPunct="1"/>
            <a:r>
              <a:rPr kumimoji="1" lang="ko-KR" altLang="en-US" dirty="0" smtClean="0"/>
              <a:t>마스터 텍스트 스타일을 편집합니다</a:t>
            </a:r>
          </a:p>
          <a:p>
            <a:pPr lvl="1" eaLnBrk="1" latinLnBrk="1" hangingPunct="1"/>
            <a:r>
              <a:rPr kumimoji="1" lang="ko-KR" altLang="en-US" dirty="0" smtClean="0"/>
              <a:t>둘째 수준</a:t>
            </a:r>
          </a:p>
          <a:p>
            <a:pPr lvl="2" eaLnBrk="1" latinLnBrk="1" hangingPunct="1"/>
            <a:r>
              <a:rPr kumimoji="1" lang="ko-KR" altLang="en-US" dirty="0" smtClean="0"/>
              <a:t>셋째 수준</a:t>
            </a:r>
          </a:p>
          <a:p>
            <a:pPr lvl="3" eaLnBrk="1" latinLnBrk="1" hangingPunct="1"/>
            <a:r>
              <a:rPr kumimoji="1" lang="ko-KR" altLang="en-US" dirty="0" smtClean="0"/>
              <a:t>넷째 수준</a:t>
            </a:r>
          </a:p>
          <a:p>
            <a:pPr lvl="4" eaLnBrk="1" latinLnBrk="1" hangingPunct="1"/>
            <a:r>
              <a:rPr kumimoji="1" lang="ko-KR" altLang="en-US" dirty="0" smtClean="0"/>
              <a:t>다섯째 수준</a:t>
            </a:r>
            <a:endParaRPr kumimoji="1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1" hangingPunct="1">
              <a:defRPr kumimoji="1" lang="ko-KR" sz="1400">
                <a:solidFill>
                  <a:schemeClr val="tx2"/>
                </a:solidFill>
                <a:latin typeface="새굴림" pitchFamily="18" charset="-127"/>
                <a:ea typeface="새굴림" pitchFamily="18" charset="-127"/>
              </a:defRPr>
            </a:lvl1pPr>
            <a:extLst/>
          </a:lstStyle>
          <a:p>
            <a:fld id="{E4606EA6-EFEA-4C30-9264-4F9291A5780D}" type="datetime1">
              <a:rPr lang="en-US" altLang="ko-KR" smtClean="0"/>
              <a:pPr/>
              <a:t>10/31/2014</a:t>
            </a:fld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1" hangingPunct="1">
              <a:defRPr kumimoji="1" lang="ko-KR" sz="1400">
                <a:solidFill>
                  <a:schemeClr val="tx2"/>
                </a:solidFill>
                <a:latin typeface="새굴림" pitchFamily="18" charset="-127"/>
                <a:ea typeface="새굴림" pitchFamily="18" charset="-127"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1" hangingPunct="1">
              <a:defRPr kumimoji="1" lang="ko-KR" sz="1400" b="1">
                <a:solidFill>
                  <a:srgbClr val="FFFFFF"/>
                </a:solidFill>
              </a:defRPr>
            </a:lvl1pPr>
            <a:extLst/>
          </a:lstStyle>
          <a:p>
            <a:pPr algn="ctr" latinLnBrk="1"/>
            <a:fld id="{8F82E0A0-C266-4798-8C8F-B9F91E9DA37E}" type="slidenum">
              <a:rPr kumimoji="1" lang="ko-KR" sz="14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 sz="1400" b="1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1" hangingPunct="1"/>
            <a:r>
              <a:rPr kumimoji="1" lang="ko-KR" altLang="en-US" smtClean="0"/>
              <a:t>마스터 제목 스타일 편집</a:t>
            </a:r>
            <a:endParaRPr kumimoji="1"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txStyles>
    <p:titleStyle>
      <a:lvl1pPr algn="l" rtl="0" eaLnBrk="1" latinLnBrk="1" hangingPunct="1">
        <a:spcBef>
          <a:spcPct val="0"/>
        </a:spcBef>
        <a:buNone/>
        <a:defRPr kumimoji="1" lang="ko-KR" sz="4200" kern="1200">
          <a:solidFill>
            <a:schemeClr val="tx2"/>
          </a:solidFill>
          <a:latin typeface="새굴림" pitchFamily="18" charset="-127"/>
          <a:ea typeface="새굴림" pitchFamily="18" charset="-127"/>
          <a:cs typeface="+mj-cs"/>
        </a:defRPr>
      </a:lvl1pPr>
      <a:extLst/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1" lang="ko-KR" sz="2900" kern="1200">
          <a:solidFill>
            <a:schemeClr val="tx1"/>
          </a:solidFill>
          <a:latin typeface="새굴림" pitchFamily="18" charset="-127"/>
          <a:ea typeface="새굴림" pitchFamily="18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1" lang="ko-KR" sz="2600" kern="1200">
          <a:solidFill>
            <a:schemeClr val="tx1"/>
          </a:solidFill>
          <a:latin typeface="새굴림" pitchFamily="18" charset="-127"/>
          <a:ea typeface="새굴림" pitchFamily="18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1" lang="ko-KR" sz="2300" kern="1200">
          <a:solidFill>
            <a:schemeClr val="tx1"/>
          </a:solidFill>
          <a:latin typeface="새굴림" pitchFamily="18" charset="-127"/>
          <a:ea typeface="새굴림" pitchFamily="18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1" lang="ko-KR" sz="2000" kern="1200">
          <a:solidFill>
            <a:schemeClr val="tx1"/>
          </a:solidFill>
          <a:latin typeface="새굴림" pitchFamily="18" charset="-127"/>
          <a:ea typeface="새굴림" pitchFamily="18" charset="-127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1" lang="ko-KR" sz="2000" kern="1200">
          <a:solidFill>
            <a:schemeClr val="tx1"/>
          </a:solidFill>
          <a:latin typeface="새굴림" pitchFamily="18" charset="-127"/>
          <a:ea typeface="새굴림" pitchFamily="18" charset="-127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None/>
        <a:defRPr kumimoji="1" lang="ko-KR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1" lang="ko-KR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1" lang="ko-KR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1" lang="ko-KR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1851670"/>
            <a:ext cx="8458200" cy="916781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6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JSP</a:t>
            </a:r>
            <a:r>
              <a:rPr lang="ko-KR" altLang="en-US" smtClean="0"/>
              <a:t>페이지의 에러처리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55576" y="3003798"/>
            <a:ext cx="8388424" cy="144016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학습목표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이장에서는 </a:t>
            </a:r>
            <a:r>
              <a:rPr lang="en-US" altLang="ko-KR" dirty="0" smtClean="0"/>
              <a:t>JSP2.0 </a:t>
            </a:r>
            <a:r>
              <a:rPr lang="ko-KR" altLang="en-US" dirty="0" smtClean="0"/>
              <a:t>이후 버전부터 권장하는 에러 처리 형태인 에러 </a:t>
            </a:r>
            <a:r>
              <a:rPr lang="ko-KR" altLang="en-US" dirty="0" err="1" smtClean="0"/>
              <a:t>코드별</a:t>
            </a:r>
            <a:r>
              <a:rPr lang="ko-KR" altLang="en-US" dirty="0" smtClean="0"/>
              <a:t> 에러처리 방법에 대해 학습한다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1. </a:t>
            </a:r>
            <a:r>
              <a:rPr lang="ko-KR" altLang="en-US" dirty="0" smtClean="0"/>
              <a:t>에러처리의 개요</a:t>
            </a:r>
          </a:p>
          <a:p>
            <a:pPr fontAlgn="base"/>
            <a:r>
              <a:rPr lang="en-US" altLang="ko-KR" dirty="0" smtClean="0"/>
              <a:t>2. </a:t>
            </a:r>
            <a:r>
              <a:rPr lang="ko-KR" altLang="en-US" dirty="0" err="1" smtClean="0"/>
              <a:t>에러코드별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1. </a:t>
            </a:r>
            <a:r>
              <a:rPr lang="ko-KR" altLang="en-US" dirty="0" smtClean="0"/>
              <a:t>에러처리의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JSP</a:t>
            </a:r>
            <a:r>
              <a:rPr lang="ko-KR" altLang="en-US" dirty="0" smtClean="0"/>
              <a:t>에서의 에러는 하나의 코드에서 에러가 발생하더라도 웹 브라우저의 전체 화면에 에러 메시지가 표시됨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에러가 어떠한 경로로 발생하게 되었는지 </a:t>
            </a:r>
            <a:r>
              <a:rPr lang="ko-KR" altLang="en-US" dirty="0" err="1" smtClean="0"/>
              <a:t>스택을</a:t>
            </a:r>
            <a:r>
              <a:rPr lang="ko-KR" altLang="en-US" dirty="0" smtClean="0"/>
              <a:t> 뒤집어서 그 경로를 추적해서 표시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사이트의 사용자들이기 보기에는 부적합함</a:t>
            </a:r>
            <a:r>
              <a:rPr lang="en-US" altLang="ko-KR" dirty="0" smtClean="0"/>
              <a:t>.</a:t>
            </a:r>
          </a:p>
          <a:p>
            <a:pPr lvl="2" fontAlgn="base"/>
            <a:r>
              <a:rPr lang="ko-KR" altLang="en-US" dirty="0" smtClean="0"/>
              <a:t>좀더 완곡하게 표현된 것이 필요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2. </a:t>
            </a:r>
            <a:r>
              <a:rPr lang="ko-KR" altLang="en-US" dirty="0" err="1" smtClean="0"/>
              <a:t>에러코드별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altLang="ko-KR" dirty="0" smtClean="0"/>
              <a:t>HTTP</a:t>
            </a:r>
            <a:r>
              <a:rPr lang="ko-KR" altLang="en-US" dirty="0" smtClean="0"/>
              <a:t>에서 알아두어야 하는 에러 코드</a:t>
            </a:r>
          </a:p>
          <a:p>
            <a:pPr lvl="1" fontAlgn="base"/>
            <a:r>
              <a:rPr lang="en-US" altLang="ko-KR" dirty="0" smtClean="0"/>
              <a:t>404</a:t>
            </a:r>
          </a:p>
          <a:p>
            <a:pPr lvl="2" fontAlgn="base"/>
            <a:r>
              <a:rPr lang="en-US" altLang="ko-KR" dirty="0" smtClean="0"/>
              <a:t>Not Found, </a:t>
            </a:r>
            <a:r>
              <a:rPr lang="ko-KR" altLang="en-US" dirty="0" smtClean="0"/>
              <a:t>문서를 찾을 수 없음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에러는 클라이어트가 요청한 문서를 찾지 못한 경우에 발생</a:t>
            </a:r>
            <a:r>
              <a:rPr lang="en-US" altLang="ko-KR" dirty="0" smtClean="0"/>
              <a:t>.  </a:t>
            </a:r>
          </a:p>
          <a:p>
            <a:pPr lvl="3" fontAlgn="base"/>
            <a:r>
              <a:rPr lang="en-US" altLang="ko-KR" dirty="0" smtClean="0"/>
              <a:t>URL</a:t>
            </a:r>
            <a:r>
              <a:rPr lang="ko-KR" altLang="en-US" dirty="0" smtClean="0"/>
              <a:t>을 다시 잘 보고 주소가 올바로 입력되었는지를 확인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4817" name="_x275739976" descr="image06-0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1779662"/>
            <a:ext cx="3360738" cy="2092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2. </a:t>
            </a:r>
            <a:r>
              <a:rPr lang="ko-KR" altLang="en-US" dirty="0" err="1" smtClean="0"/>
              <a:t>에러코드별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HTTP</a:t>
            </a:r>
            <a:r>
              <a:rPr lang="ko-KR" altLang="en-US" dirty="0" smtClean="0"/>
              <a:t>에서 알아두어야 하는 에러 코드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500</a:t>
            </a:r>
          </a:p>
          <a:p>
            <a:pPr lvl="2" fontAlgn="base"/>
            <a:r>
              <a:rPr lang="en-US" altLang="ko-KR" dirty="0" smtClean="0"/>
              <a:t>Internal Server Error, </a:t>
            </a:r>
            <a:r>
              <a:rPr lang="ko-KR" altLang="en-US" dirty="0" smtClean="0"/>
              <a:t>서버 내부 오류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에러는 웹 서버가 요청사항을 수행할 수 없을 경우에 발생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fontAlgn="base"/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5841" name="_x275737816" descr="image06-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1275606"/>
            <a:ext cx="3419475" cy="3057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2. </a:t>
            </a:r>
            <a:r>
              <a:rPr lang="ko-KR" altLang="en-US" dirty="0" err="1" smtClean="0"/>
              <a:t>에러코드별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JSP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404</a:t>
            </a:r>
            <a:r>
              <a:rPr lang="ko-KR" altLang="en-US" dirty="0" smtClean="0"/>
              <a:t>에러와 </a:t>
            </a:r>
            <a:r>
              <a:rPr lang="en-US" altLang="ko-KR" dirty="0" smtClean="0"/>
              <a:t>500</a:t>
            </a:r>
            <a:r>
              <a:rPr lang="ko-KR" altLang="en-US" dirty="0" smtClean="0"/>
              <a:t>에러 처리방법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① </a:t>
            </a:r>
            <a:r>
              <a:rPr lang="en-US" altLang="ko-KR" dirty="0" smtClean="0"/>
              <a:t>web.xml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&lt;error-page&gt;</a:t>
            </a:r>
            <a:r>
              <a:rPr lang="ko-KR" altLang="en-US" dirty="0" err="1" smtClean="0"/>
              <a:t>엘리먼트를</a:t>
            </a:r>
            <a:r>
              <a:rPr lang="ko-KR" altLang="en-US" dirty="0" smtClean="0"/>
              <a:t> 사용해서 에러 제어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[</a:t>
            </a:r>
            <a:r>
              <a:rPr lang="ko-KR" altLang="en-US" dirty="0" smtClean="0"/>
              <a:t>프로젝트</a:t>
            </a:r>
            <a:r>
              <a:rPr lang="en-US" altLang="ko-KR" dirty="0" smtClean="0"/>
              <a:t>]-[</a:t>
            </a:r>
            <a:r>
              <a:rPr lang="en-US" altLang="ko-KR" dirty="0" err="1" smtClean="0"/>
              <a:t>Webcontent</a:t>
            </a:r>
            <a:r>
              <a:rPr lang="en-US" altLang="ko-KR" dirty="0" smtClean="0"/>
              <a:t>]-[WEB-INF]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web.xml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404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500</a:t>
            </a:r>
            <a:r>
              <a:rPr lang="ko-KR" altLang="en-US" dirty="0" smtClean="0"/>
              <a:t>에러를 제어할 </a:t>
            </a:r>
            <a:r>
              <a:rPr lang="en-US" altLang="ko-KR" dirty="0" smtClean="0"/>
              <a:t>&lt;error-page&gt;</a:t>
            </a:r>
            <a:r>
              <a:rPr lang="ko-KR" altLang="en-US" dirty="0" err="1" smtClean="0"/>
              <a:t>엘리먼트를</a:t>
            </a:r>
            <a:r>
              <a:rPr lang="ko-KR" altLang="en-US" dirty="0" smtClean="0"/>
              <a:t> 각각 작성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2. </a:t>
            </a:r>
            <a:r>
              <a:rPr lang="ko-KR" altLang="en-US" dirty="0" err="1" smtClean="0"/>
              <a:t>에러코드별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1" fontAlgn="base"/>
            <a:r>
              <a:rPr lang="en-US" altLang="ko-KR" dirty="0" smtClean="0"/>
              <a:t>404</a:t>
            </a:r>
            <a:r>
              <a:rPr lang="ko-KR" altLang="en-US" dirty="0" smtClean="0"/>
              <a:t>에러코드 처리 </a:t>
            </a:r>
            <a:endParaRPr lang="en-US" altLang="ko-KR" dirty="0" smtClean="0"/>
          </a:p>
          <a:p>
            <a:pPr fontAlgn="base">
              <a:buNone/>
            </a:pPr>
            <a:r>
              <a:rPr lang="en-US" altLang="ko-KR" sz="1800" b="1" dirty="0" smtClean="0"/>
              <a:t>&lt;error-page&gt;</a:t>
            </a:r>
            <a:endParaRPr lang="ko-KR" altLang="en-US" sz="1800" b="1" dirty="0" smtClean="0"/>
          </a:p>
          <a:p>
            <a:pPr fontAlgn="base">
              <a:buNone/>
            </a:pPr>
            <a:r>
              <a:rPr lang="en-US" altLang="ko-KR" sz="1800" b="1" dirty="0" smtClean="0"/>
              <a:t>  &lt;error-code&gt;404&lt;/error-code&gt;</a:t>
            </a:r>
          </a:p>
          <a:p>
            <a:pPr fontAlgn="base">
              <a:buNone/>
            </a:pPr>
            <a:r>
              <a:rPr lang="en-US" altLang="ko-KR" sz="1800" b="1" dirty="0" smtClean="0"/>
              <a:t>  &lt;location&gt;</a:t>
            </a:r>
          </a:p>
          <a:p>
            <a:pPr fontAlgn="base">
              <a:buNone/>
            </a:pPr>
            <a:r>
              <a:rPr lang="en-US" altLang="ko-KR" sz="1800" b="1" dirty="0" smtClean="0"/>
              <a:t>      /error/404code.jsp</a:t>
            </a:r>
          </a:p>
          <a:p>
            <a:pPr fontAlgn="base">
              <a:buNone/>
            </a:pPr>
            <a:r>
              <a:rPr lang="en-US" altLang="ko-KR" sz="1800" b="1" dirty="0" smtClean="0"/>
              <a:t>  &lt;/location&gt;</a:t>
            </a:r>
          </a:p>
          <a:p>
            <a:pPr fontAlgn="base">
              <a:buNone/>
            </a:pPr>
            <a:r>
              <a:rPr lang="en-US" altLang="ko-KR" sz="1800" b="1" dirty="0" smtClean="0"/>
              <a:t>&lt;/error-page&gt;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500 </a:t>
            </a:r>
            <a:r>
              <a:rPr lang="ko-KR" altLang="en-US" dirty="0" smtClean="0"/>
              <a:t>에러코드 처리</a:t>
            </a:r>
            <a:endParaRPr lang="en-US" altLang="ko-KR" dirty="0" smtClean="0"/>
          </a:p>
          <a:p>
            <a:pPr fontAlgn="base">
              <a:buNone/>
            </a:pPr>
            <a:r>
              <a:rPr lang="en-US" altLang="ko-KR" sz="1900" b="1" dirty="0" smtClean="0"/>
              <a:t>&lt;error-page&gt;</a:t>
            </a:r>
            <a:endParaRPr lang="ko-KR" altLang="en-US" sz="1900" b="1" dirty="0" smtClean="0"/>
          </a:p>
          <a:p>
            <a:pPr fontAlgn="base">
              <a:buNone/>
            </a:pPr>
            <a:r>
              <a:rPr lang="en-US" altLang="ko-KR" sz="1900" b="1" dirty="0" smtClean="0"/>
              <a:t>  &lt;error-code&gt;500&lt;/error-code&gt;</a:t>
            </a:r>
          </a:p>
          <a:p>
            <a:pPr fontAlgn="base">
              <a:buNone/>
            </a:pPr>
            <a:r>
              <a:rPr lang="en-US" altLang="ko-KR" sz="1900" b="1" dirty="0" smtClean="0"/>
              <a:t>  &lt;location&gt;</a:t>
            </a:r>
          </a:p>
          <a:p>
            <a:pPr fontAlgn="base">
              <a:buNone/>
            </a:pPr>
            <a:r>
              <a:rPr lang="en-US" altLang="ko-KR" sz="1900" b="1" dirty="0" smtClean="0"/>
              <a:t>       /error/500code.jsp</a:t>
            </a:r>
          </a:p>
          <a:p>
            <a:pPr fontAlgn="base">
              <a:buNone/>
            </a:pPr>
            <a:r>
              <a:rPr lang="en-US" altLang="ko-KR" sz="1900" b="1" dirty="0" smtClean="0"/>
              <a:t>  &lt;/location&gt;</a:t>
            </a:r>
          </a:p>
          <a:p>
            <a:pPr fontAlgn="base">
              <a:buNone/>
            </a:pPr>
            <a:r>
              <a:rPr lang="en-US" altLang="ko-KR" sz="1900" b="1" dirty="0" smtClean="0"/>
              <a:t>&lt;/error-page&gt;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2. </a:t>
            </a:r>
            <a:r>
              <a:rPr lang="ko-KR" altLang="en-US" dirty="0" err="1" smtClean="0"/>
              <a:t>에러코드별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JSP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404</a:t>
            </a:r>
            <a:r>
              <a:rPr lang="ko-KR" altLang="en-US" dirty="0" smtClean="0"/>
              <a:t>에러와 </a:t>
            </a:r>
            <a:r>
              <a:rPr lang="en-US" altLang="ko-KR" dirty="0" smtClean="0"/>
              <a:t>500</a:t>
            </a:r>
            <a:r>
              <a:rPr lang="ko-KR" altLang="en-US" dirty="0" smtClean="0"/>
              <a:t>에러 처리방법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② 에러가 발생시 표시할 페이지를 작성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[</a:t>
            </a:r>
            <a:r>
              <a:rPr lang="ko-KR" altLang="en-US" dirty="0" smtClean="0"/>
              <a:t>프로젝트</a:t>
            </a:r>
            <a:r>
              <a:rPr lang="en-US" altLang="ko-KR" dirty="0" smtClean="0"/>
              <a:t>]-[</a:t>
            </a:r>
            <a:r>
              <a:rPr lang="en-US" altLang="ko-KR" dirty="0" err="1" smtClean="0"/>
              <a:t>WebContent</a:t>
            </a:r>
            <a:r>
              <a:rPr lang="en-US" altLang="ko-KR" dirty="0" smtClean="0"/>
              <a:t>]-[error] </a:t>
            </a:r>
            <a:r>
              <a:rPr lang="ko-KR" altLang="en-US" dirty="0" smtClean="0"/>
              <a:t>폴더에 </a:t>
            </a:r>
            <a:r>
              <a:rPr lang="en-US" altLang="ko-KR" dirty="0" smtClean="0"/>
              <a:t>404code.jsp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500code.jsp</a:t>
            </a:r>
            <a:r>
              <a:rPr lang="ko-KR" altLang="en-US" dirty="0" smtClean="0"/>
              <a:t>페이지 작성</a:t>
            </a:r>
            <a:endParaRPr lang="en-US" altLang="ko-KR" dirty="0" smtClean="0"/>
          </a:p>
          <a:p>
            <a:pPr lvl="2" fontAlgn="base"/>
            <a:endParaRPr lang="en-US" altLang="ko-KR" dirty="0" smtClean="0"/>
          </a:p>
          <a:p>
            <a:pPr lvl="2" fontAlgn="base"/>
            <a:endParaRPr lang="en-US" altLang="ko-KR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2. </a:t>
            </a:r>
            <a:r>
              <a:rPr lang="ko-KR" altLang="en-US" dirty="0" err="1" smtClean="0"/>
              <a:t>에러코드별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 fontAlgn="base"/>
            <a:r>
              <a:rPr lang="en-US" altLang="ko-KR" dirty="0" smtClean="0"/>
              <a:t>404code.jsp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500code.jsp</a:t>
            </a:r>
            <a:r>
              <a:rPr lang="ko-KR" altLang="en-US" dirty="0" smtClean="0"/>
              <a:t>의 소스코드에 현재 페이지가 정상적으로 응답되는 페이지임을 지정하는 코드를 기술</a:t>
            </a:r>
          </a:p>
          <a:p>
            <a:pPr lvl="3" fontAlgn="base"/>
            <a:r>
              <a:rPr lang="en-US" altLang="ko-KR" b="1" dirty="0" smtClean="0"/>
              <a:t>&lt;%</a:t>
            </a:r>
            <a:r>
              <a:rPr lang="en-US" altLang="ko-KR" b="1" dirty="0" err="1" smtClean="0"/>
              <a:t>response.setStatus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HttpServletResponse.SC_OK</a:t>
            </a:r>
            <a:r>
              <a:rPr lang="en-US" altLang="ko-KR" b="1" dirty="0" smtClean="0"/>
              <a:t>);%&gt;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4" fontAlgn="base"/>
            <a:r>
              <a:rPr lang="ko-KR" altLang="en-US" dirty="0" smtClean="0"/>
              <a:t>이 코드를 </a:t>
            </a:r>
            <a:r>
              <a:rPr lang="ko-KR" altLang="en-US" dirty="0" err="1" smtClean="0"/>
              <a:t>생략시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브라우저는 자체적으로 제공하는 에러페이지를 표시</a:t>
            </a:r>
          </a:p>
          <a:p>
            <a:pPr lvl="2" fontAlgn="base"/>
            <a:endParaRPr lang="en-US" altLang="ko-KR" dirty="0" smtClean="0"/>
          </a:p>
          <a:p>
            <a:pPr lvl="2" fontAlgn="base"/>
            <a:endParaRPr lang="en-US" altLang="ko-KR" dirty="0" smtClean="0"/>
          </a:p>
          <a:p>
            <a:pPr lvl="2" fontAlgn="base"/>
            <a:endParaRPr lang="en-US" altLang="ko-KR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299</Words>
  <Application>Microsoft Office PowerPoint</Application>
  <PresentationFormat>화면 슬라이드 쇼(16:9)</PresentationFormat>
  <Paragraphs>47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WidescreenPresentation</vt:lpstr>
      <vt:lpstr>6장. JSP페이지의 에러처리</vt:lpstr>
      <vt:lpstr>목차</vt:lpstr>
      <vt:lpstr>1. 에러처리의 개요</vt:lpstr>
      <vt:lpstr>2. 에러코드별 처리</vt:lpstr>
      <vt:lpstr>2. 에러코드별 처리</vt:lpstr>
      <vt:lpstr>2. 에러코드별 처리</vt:lpstr>
      <vt:lpstr>2. 에러코드별 처리</vt:lpstr>
      <vt:lpstr>2. 에러코드별 처리</vt:lpstr>
      <vt:lpstr>2. 에러코드별 처리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2014-02-19T02:40:41Z</dcterms:created>
  <dcterms:modified xsi:type="dcterms:W3CDTF">2014-10-31T08:13:17Z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1042</vt:i4>
  </property>
  <property fmtid="{D5CDD505-2E9C-101B-9397-08002B2CF9AE}" pid="3" name="_Version">
    <vt:lpwstr>12.0.4518</vt:lpwstr>
  </property>
</Properties>
</file>