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61" r:id="rId2"/>
    <p:sldId id="264" r:id="rId3"/>
    <p:sldId id="265" r:id="rId4"/>
    <p:sldId id="269" r:id="rId5"/>
    <p:sldId id="267" r:id="rId6"/>
    <p:sldId id="270" r:id="rId7"/>
    <p:sldId id="266" r:id="rId8"/>
    <p:sldId id="268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81" r:id="rId18"/>
    <p:sldId id="279" r:id="rId19"/>
    <p:sldId id="280" r:id="rId20"/>
    <p:sldId id="282" r:id="rId21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10/31/2014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Ajax(Asynchronous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+ XML)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가 무엇인지 이해하고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사용한 웹 페이지를 작성하는 방법을 </a:t>
            </a:r>
            <a:r>
              <a:rPr lang="ko-KR" altLang="en-US" dirty="0" smtClean="0"/>
              <a:t>학습하며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사용한 서버와의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통신을 이해한다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ko-KR" altLang="en-US" dirty="0" smtClean="0"/>
              <a:t> 사용방법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방법</a:t>
            </a:r>
            <a:r>
              <a:rPr lang="en-US" altLang="ko-KR" dirty="0" smtClean="0"/>
              <a:t>2</a:t>
            </a:r>
          </a:p>
          <a:p>
            <a:pPr lvl="2" fontAlgn="base"/>
            <a:r>
              <a:rPr lang="en-US" altLang="ko-KR" dirty="0" smtClean="0"/>
              <a:t>http</a:t>
            </a:r>
            <a:r>
              <a:rPr lang="en-US" altLang="ko-KR" dirty="0" smtClean="0"/>
              <a:t>://jquery.com/ </a:t>
            </a:r>
            <a:r>
              <a:rPr lang="ko-KR" altLang="en-US" dirty="0" smtClean="0"/>
              <a:t>사이트에서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경로 복사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 페이지에 </a:t>
            </a:r>
            <a:r>
              <a:rPr lang="en-US" altLang="ko-KR" dirty="0" smtClean="0"/>
              <a:t>&lt;script&gt;</a:t>
            </a:r>
            <a:r>
              <a:rPr lang="ko-KR" altLang="en-US" dirty="0" smtClean="0"/>
              <a:t>코드 추가</a:t>
            </a:r>
            <a:endParaRPr lang="en-US" altLang="ko-KR" dirty="0" smtClean="0"/>
          </a:p>
          <a:p>
            <a:pPr lvl="3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="http://code.jquery.com/jquery-1.11.0.min.js"&gt;&lt;/script</a:t>
            </a:r>
            <a:r>
              <a:rPr lang="en-US" altLang="ko-KR" b="1" dirty="0" smtClean="0"/>
              <a:t>&gt;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사용법</a:t>
            </a:r>
          </a:p>
          <a:p>
            <a:pPr lvl="1" fontAlgn="base"/>
            <a:r>
              <a:rPr lang="ko-KR" altLang="en-US" dirty="0" smtClean="0"/>
              <a:t>기본 문법</a:t>
            </a:r>
          </a:p>
          <a:p>
            <a:pPr lvl="2" fontAlgn="base"/>
            <a:r>
              <a:rPr lang="ko-KR" altLang="en-US" dirty="0" smtClean="0"/>
              <a:t>선택한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어떤 동작을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$(selector).action()</a:t>
            </a:r>
          </a:p>
          <a:p>
            <a:pPr lvl="3" fontAlgn="base"/>
            <a:r>
              <a:rPr lang="en-US" altLang="ko-KR" dirty="0" smtClean="0"/>
              <a:t>$ :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에서 정의 및 접근에 사용</a:t>
            </a:r>
          </a:p>
          <a:p>
            <a:pPr lvl="3" fontAlgn="base"/>
            <a:r>
              <a:rPr lang="en-US" altLang="ko-KR" dirty="0" smtClean="0"/>
              <a:t>(selector) : HTML </a:t>
            </a:r>
            <a:r>
              <a:rPr lang="ko-KR" altLang="en-US" dirty="0" err="1" smtClean="0"/>
              <a:t>엘리먼트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action() 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엘리먼트에서</a:t>
            </a:r>
            <a:r>
              <a:rPr lang="ko-KR" altLang="en-US" dirty="0" smtClean="0"/>
              <a:t> 수행할 </a:t>
            </a:r>
            <a:r>
              <a:rPr lang="ko-KR" altLang="en-US" dirty="0" smtClean="0"/>
              <a:t>동작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사용법</a:t>
            </a:r>
          </a:p>
          <a:p>
            <a:pPr lvl="1" fontAlgn="base"/>
            <a:r>
              <a:rPr lang="ko-KR" altLang="en-US" dirty="0" err="1" smtClean="0"/>
              <a:t>실렉터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HTML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접근</a:t>
            </a:r>
          </a:p>
          <a:p>
            <a:pPr lvl="1" fontAlgn="base"/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선택해 작업을 처리하기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$</a:t>
            </a:r>
            <a:r>
              <a:rPr lang="ko-KR" altLang="en-US" dirty="0" smtClean="0"/>
              <a:t>로 시작해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와 같은 형태로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()</a:t>
            </a:r>
            <a:r>
              <a:rPr lang="ko-KR" altLang="en-US" dirty="0" smtClean="0"/>
              <a:t>안에는 </a:t>
            </a:r>
            <a:r>
              <a:rPr lang="ko-KR" altLang="en-US" dirty="0" err="1" smtClean="0"/>
              <a:t>엘리먼트명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 값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속성의 값 등이 </a:t>
            </a:r>
            <a:r>
              <a:rPr lang="ko-KR" altLang="en-US" dirty="0" smtClean="0"/>
              <a:t>올 수 있음</a:t>
            </a:r>
            <a:endParaRPr lang="en-US" altLang="ko-KR" dirty="0" smtClean="0"/>
          </a:p>
          <a:p>
            <a:pPr lvl="3" fontAlgn="base"/>
            <a:r>
              <a:rPr lang="ko-KR" altLang="en-US" dirty="0" err="1" smtClean="0"/>
              <a:t>엘리먼트명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: $("</a:t>
            </a:r>
            <a:r>
              <a:rPr lang="en-US" altLang="ko-KR" dirty="0" smtClean="0"/>
              <a:t>p")</a:t>
            </a:r>
          </a:p>
          <a:p>
            <a:pPr lvl="3" fontAlgn="base"/>
            <a:r>
              <a:rPr lang="en-US" altLang="ko-KR" dirty="0" smtClean="0"/>
              <a:t>id</a:t>
            </a:r>
            <a:r>
              <a:rPr lang="ko-KR" altLang="en-US" dirty="0" smtClean="0"/>
              <a:t>속성값 사용</a:t>
            </a:r>
            <a:r>
              <a:rPr lang="en-US" altLang="ko-KR" dirty="0" smtClean="0"/>
              <a:t>: $("#</a:t>
            </a:r>
            <a:r>
              <a:rPr lang="en-US" altLang="ko-KR" dirty="0" smtClean="0"/>
              <a:t>test")</a:t>
            </a:r>
          </a:p>
          <a:p>
            <a:pPr lvl="3" fontAlgn="base"/>
            <a:r>
              <a:rPr lang="en-US" altLang="ko-KR" dirty="0" smtClean="0"/>
              <a:t>class</a:t>
            </a:r>
            <a:r>
              <a:rPr lang="ko-KR" altLang="en-US" dirty="0" smtClean="0"/>
              <a:t>속성값 사용</a:t>
            </a:r>
            <a:r>
              <a:rPr lang="en-US" altLang="ko-KR" dirty="0" smtClean="0"/>
              <a:t>: $(".</a:t>
            </a:r>
            <a:r>
              <a:rPr lang="en-US" altLang="ko-KR" dirty="0" smtClean="0"/>
              <a:t>t1</a:t>
            </a:r>
            <a:r>
              <a:rPr lang="en-US" altLang="ko-KR" dirty="0" smtClean="0"/>
              <a:t>")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사용법</a:t>
            </a:r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내용에 접근 </a:t>
            </a:r>
            <a:r>
              <a:rPr lang="en-US" altLang="ko-KR" dirty="0" smtClean="0"/>
              <a:t>- get/set</a:t>
            </a:r>
            <a:endParaRPr lang="ko-KR" altLang="en-US" dirty="0" smtClean="0"/>
          </a:p>
          <a:p>
            <a:pPr lvl="2" fontAlgn="base"/>
            <a:r>
              <a:rPr lang="ko-KR" altLang="en-US" dirty="0" err="1" smtClean="0"/>
              <a:t>엘리먼트의</a:t>
            </a:r>
            <a:r>
              <a:rPr lang="ko-KR" altLang="en-US" dirty="0" smtClean="0"/>
              <a:t> 내용에 </a:t>
            </a:r>
            <a:r>
              <a:rPr lang="ko-KR" altLang="en-US" dirty="0" smtClean="0"/>
              <a:t>접근하려면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en-US" altLang="ko-KR" dirty="0" smtClean="0"/>
              <a:t>text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선택한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내용을 텍스트형태로 지정하거나 </a:t>
            </a:r>
            <a:r>
              <a:rPr lang="ko-KR" altLang="en-US" dirty="0" smtClean="0"/>
              <a:t>얻어냄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/>
              <a:t>$("p").text</a:t>
            </a:r>
            <a:r>
              <a:rPr lang="en-US" altLang="ko-KR" dirty="0" smtClean="0"/>
              <a:t>(); , </a:t>
            </a:r>
            <a:r>
              <a:rPr lang="en-US" altLang="ko-KR" dirty="0" smtClean="0"/>
              <a:t>$("p").text(“</a:t>
            </a:r>
            <a:r>
              <a:rPr lang="ko-KR" altLang="en-US" dirty="0" smtClean="0"/>
              <a:t>작업”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html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선택한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내용을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태그를 포함하여 지정하거나 </a:t>
            </a:r>
            <a:r>
              <a:rPr lang="ko-KR" altLang="en-US" dirty="0" smtClean="0"/>
              <a:t>얻어냄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val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폼 </a:t>
            </a:r>
            <a:r>
              <a:rPr lang="ko-KR" altLang="en-US" dirty="0" smtClean="0"/>
              <a:t>필드의 값을 지정하거나 </a:t>
            </a:r>
            <a:r>
              <a:rPr lang="ko-KR" altLang="en-US" dirty="0" smtClean="0"/>
              <a:t>얻어냄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사용법</a:t>
            </a:r>
          </a:p>
          <a:p>
            <a:pPr lvl="1" fontAlgn="base"/>
            <a:r>
              <a:rPr lang="ko-KR" altLang="en-US" dirty="0" smtClean="0"/>
              <a:t>이벤트</a:t>
            </a:r>
          </a:p>
          <a:p>
            <a:pPr lvl="2" fontAlgn="base"/>
            <a:r>
              <a:rPr lang="ko-KR" altLang="en-US" dirty="0" smtClean="0"/>
              <a:t>웹 페이지에서 </a:t>
            </a:r>
            <a:r>
              <a:rPr lang="ko-KR" altLang="en-US" dirty="0" smtClean="0"/>
              <a:t>발생한 이벤트를 제어하는 </a:t>
            </a:r>
            <a:r>
              <a:rPr lang="ko-KR" altLang="en-US" dirty="0" smtClean="0"/>
              <a:t>방법 제공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click :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발생</a:t>
            </a:r>
          </a:p>
          <a:p>
            <a:pPr lvl="3" fontAlgn="base"/>
            <a:r>
              <a:rPr lang="en-US" altLang="ko-KR" dirty="0" err="1" smtClean="0"/>
              <a:t>dblclick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발생</a:t>
            </a:r>
          </a:p>
          <a:p>
            <a:pPr lvl="3" fontAlgn="base"/>
            <a:r>
              <a:rPr lang="en-US" altLang="ko-KR" dirty="0" err="1" smtClean="0"/>
              <a:t>mouseenter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마우스포인터가 위치</a:t>
            </a:r>
          </a:p>
          <a:p>
            <a:pPr lvl="3" fontAlgn="base"/>
            <a:r>
              <a:rPr lang="en-US" altLang="ko-KR" dirty="0" err="1" smtClean="0"/>
              <a:t>mouseleave</a:t>
            </a:r>
            <a:r>
              <a:rPr lang="en-US" altLang="ko-KR" dirty="0" smtClean="0"/>
              <a:t> :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위치된 마우스포인터가 나가면 </a:t>
            </a:r>
            <a:r>
              <a:rPr lang="ko-KR" altLang="en-US" dirty="0" smtClean="0"/>
              <a:t>발생</a:t>
            </a:r>
            <a:endParaRPr lang="ko-KR" altLang="en-US" dirty="0" smtClean="0"/>
          </a:p>
          <a:p>
            <a:pPr lvl="3" fontAlgn="base"/>
            <a:r>
              <a:rPr lang="en-US" altLang="ko-KR" dirty="0" err="1" smtClean="0"/>
              <a:t>keypress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키보드를 </a:t>
            </a:r>
            <a:r>
              <a:rPr lang="ko-KR" altLang="en-US" dirty="0" smtClean="0"/>
              <a:t>눌렀다 놓으면 발생</a:t>
            </a:r>
          </a:p>
          <a:p>
            <a:pPr lvl="3" fontAlgn="base"/>
            <a:r>
              <a:rPr lang="en-US" altLang="ko-KR" dirty="0" err="1" smtClean="0"/>
              <a:t>keydown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키보드를 </a:t>
            </a:r>
            <a:r>
              <a:rPr lang="ko-KR" altLang="en-US" dirty="0" smtClean="0"/>
              <a:t>누르면 발생</a:t>
            </a:r>
          </a:p>
          <a:p>
            <a:pPr lvl="3" fontAlgn="base"/>
            <a:r>
              <a:rPr lang="en-US" altLang="ko-KR" dirty="0" err="1" smtClean="0"/>
              <a:t>keyup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눌린 </a:t>
            </a:r>
            <a:r>
              <a:rPr lang="ko-KR" altLang="en-US" dirty="0" smtClean="0"/>
              <a:t>키보드를 놓으면 </a:t>
            </a:r>
            <a:r>
              <a:rPr lang="ko-KR" altLang="en-US" dirty="0" smtClean="0"/>
              <a:t>발생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사용법</a:t>
            </a:r>
          </a:p>
          <a:p>
            <a:pPr lvl="1" fontAlgn="base"/>
            <a:r>
              <a:rPr lang="ko-KR" altLang="en-US" dirty="0" smtClean="0"/>
              <a:t>이벤트</a:t>
            </a:r>
          </a:p>
          <a:p>
            <a:pPr lvl="3" fontAlgn="base"/>
            <a:r>
              <a:rPr lang="en-US" altLang="ko-KR" dirty="0" smtClean="0"/>
              <a:t>submit : </a:t>
            </a:r>
            <a:r>
              <a:rPr lang="ko-KR" altLang="en-US" dirty="0" smtClean="0"/>
              <a:t>폼을 </a:t>
            </a:r>
            <a:r>
              <a:rPr lang="ko-KR" altLang="en-US" dirty="0" err="1" smtClean="0"/>
              <a:t>전송시</a:t>
            </a:r>
            <a:r>
              <a:rPr lang="ko-KR" altLang="en-US" dirty="0" smtClean="0"/>
              <a:t> 발생</a:t>
            </a:r>
          </a:p>
          <a:p>
            <a:pPr lvl="3" fontAlgn="base"/>
            <a:r>
              <a:rPr lang="en-US" altLang="ko-KR" dirty="0" smtClean="0"/>
              <a:t>change : </a:t>
            </a:r>
            <a:r>
              <a:rPr lang="ko-KR" altLang="en-US" dirty="0" smtClean="0"/>
              <a:t>폼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변경되면 발생</a:t>
            </a:r>
          </a:p>
          <a:p>
            <a:pPr lvl="3" fontAlgn="base"/>
            <a:r>
              <a:rPr lang="en-US" altLang="ko-KR" dirty="0" smtClean="0"/>
              <a:t>focus : </a:t>
            </a:r>
            <a:r>
              <a:rPr lang="ko-KR" altLang="en-US" dirty="0" smtClean="0"/>
              <a:t>폼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포커스가 위치되면 발생</a:t>
            </a:r>
          </a:p>
          <a:p>
            <a:pPr lvl="3" fontAlgn="base"/>
            <a:r>
              <a:rPr lang="en-US" altLang="ko-KR" dirty="0" smtClean="0"/>
              <a:t>blur : </a:t>
            </a:r>
            <a:r>
              <a:rPr lang="ko-KR" altLang="en-US" dirty="0" smtClean="0"/>
              <a:t>폼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포커스를 잃으면 </a:t>
            </a:r>
            <a:r>
              <a:rPr lang="ko-KR" altLang="en-US" dirty="0" smtClean="0"/>
              <a:t>발생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ready : </a:t>
            </a:r>
            <a:r>
              <a:rPr lang="ko-KR" altLang="en-US" dirty="0" smtClean="0"/>
              <a:t>페이지의 </a:t>
            </a:r>
            <a:r>
              <a:rPr lang="ko-KR" altLang="en-US" dirty="0" smtClean="0"/>
              <a:t>로드가 완료되면 발생</a:t>
            </a:r>
          </a:p>
          <a:p>
            <a:pPr lvl="3" fontAlgn="base"/>
            <a:r>
              <a:rPr lang="en-US" altLang="ko-KR" dirty="0" smtClean="0"/>
              <a:t>load : 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로드되면</a:t>
            </a:r>
            <a:r>
              <a:rPr lang="ko-KR" altLang="en-US" dirty="0" smtClean="0"/>
              <a:t> 발생</a:t>
            </a:r>
          </a:p>
          <a:p>
            <a:pPr lvl="3" fontAlgn="base"/>
            <a:r>
              <a:rPr lang="en-US" altLang="ko-KR" dirty="0" smtClean="0"/>
              <a:t>resize : </a:t>
            </a:r>
            <a:r>
              <a:rPr lang="ko-KR" altLang="en-US" dirty="0" smtClean="0"/>
              <a:t>웹 </a:t>
            </a:r>
            <a:r>
              <a:rPr lang="ko-KR" altLang="en-US" dirty="0" smtClean="0"/>
              <a:t>브라우저의 창의 크기를 변경하면 발생</a:t>
            </a:r>
          </a:p>
          <a:p>
            <a:pPr lvl="3" fontAlgn="base"/>
            <a:r>
              <a:rPr lang="en-US" altLang="ko-KR" dirty="0" smtClean="0"/>
              <a:t>scroll : </a:t>
            </a:r>
            <a:r>
              <a:rPr lang="ko-KR" altLang="en-US" dirty="0" smtClean="0"/>
              <a:t>웹 </a:t>
            </a:r>
            <a:r>
              <a:rPr lang="ko-KR" altLang="en-US" dirty="0" smtClean="0"/>
              <a:t>브라우저 창의 스크롤을 이동하면 발생</a:t>
            </a:r>
          </a:p>
          <a:p>
            <a:pPr lvl="3" fontAlgn="base"/>
            <a:r>
              <a:rPr lang="en-US" altLang="ko-KR" dirty="0" smtClean="0"/>
              <a:t>unload : </a:t>
            </a:r>
            <a:r>
              <a:rPr lang="ko-KR" altLang="en-US" dirty="0" smtClean="0"/>
              <a:t>페이지가 </a:t>
            </a:r>
            <a:r>
              <a:rPr lang="ko-KR" altLang="en-US" dirty="0" smtClean="0"/>
              <a:t>언 </a:t>
            </a:r>
            <a:r>
              <a:rPr lang="ko-KR" altLang="en-US" dirty="0" err="1" smtClean="0"/>
              <a:t>로드되면</a:t>
            </a:r>
            <a:r>
              <a:rPr lang="ko-KR" altLang="en-US" dirty="0" smtClean="0"/>
              <a:t> 발생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Ajax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Ajax</a:t>
            </a:r>
            <a:r>
              <a:rPr lang="ko-KR" altLang="en-US" dirty="0" smtClean="0"/>
              <a:t>기능을 구현하는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제공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서버로부터 </a:t>
            </a:r>
            <a:r>
              <a:rPr lang="en-US" altLang="ko-KR" dirty="0" smtClean="0"/>
              <a:t>text, HTML, XML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형태의 파일을 요청하고 </a:t>
            </a:r>
            <a:r>
              <a:rPr lang="ko-KR" altLang="en-US" dirty="0" smtClean="0"/>
              <a:t>응답 받을 </a:t>
            </a:r>
            <a:r>
              <a:rPr lang="ko-KR" altLang="en-US" dirty="0" smtClean="0"/>
              <a:t>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간단한 코드만으로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기능을 </a:t>
            </a:r>
            <a:r>
              <a:rPr lang="ko-KR" altLang="en-US" dirty="0" smtClean="0"/>
              <a:t>구현가능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Ajax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서버 </a:t>
            </a:r>
            <a:r>
              <a:rPr lang="ko-KR" altLang="en-US" dirty="0" smtClean="0"/>
              <a:t>요청과 관련된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.</a:t>
            </a:r>
            <a:r>
              <a:rPr lang="en-US" altLang="ko-KR" dirty="0" smtClean="0"/>
              <a:t>load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서버로 </a:t>
            </a:r>
            <a:r>
              <a:rPr lang="ko-KR" altLang="en-US" dirty="0" smtClean="0"/>
              <a:t>데이터를 요청하고 </a:t>
            </a:r>
            <a:r>
              <a:rPr lang="en-US" altLang="ko-KR" dirty="0" smtClean="0"/>
              <a:t>HTML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응답받은</a:t>
            </a:r>
            <a:r>
              <a:rPr lang="ko-KR" altLang="en-US" dirty="0" smtClean="0"/>
              <a:t> 결과를 </a:t>
            </a:r>
            <a:r>
              <a:rPr lang="ko-KR" altLang="en-US" dirty="0" smtClean="0"/>
              <a:t>로드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응답 받은 결과를 화면에 </a:t>
            </a:r>
            <a:r>
              <a:rPr lang="ko-KR" altLang="en-US" dirty="0" smtClean="0"/>
              <a:t>표시해야 하는 </a:t>
            </a:r>
            <a:r>
              <a:rPr lang="ko-KR" altLang="en-US" dirty="0" err="1" smtClean="0"/>
              <a:t>로그인폼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목록 </a:t>
            </a:r>
            <a:r>
              <a:rPr lang="ko-KR" altLang="en-US" dirty="0" smtClean="0"/>
              <a:t>등을 실행할 때 주로 사용</a:t>
            </a:r>
          </a:p>
          <a:p>
            <a:pPr lvl="2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$( "#result" ).load( "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/test.html" </a:t>
            </a:r>
            <a:r>
              <a:rPr lang="en-US" altLang="ko-KR" dirty="0" smtClean="0"/>
              <a:t>);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Ajax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서버 </a:t>
            </a:r>
            <a:r>
              <a:rPr lang="ko-KR" altLang="en-US" dirty="0" smtClean="0"/>
              <a:t>요청과 관련된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$.get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서버로 </a:t>
            </a:r>
            <a:r>
              <a:rPr lang="en-US" altLang="ko-KR" dirty="0" smtClean="0"/>
              <a:t>HTTP get</a:t>
            </a:r>
            <a:r>
              <a:rPr lang="ko-KR" altLang="en-US" dirty="0" smtClean="0"/>
              <a:t>방식의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.</a:t>
            </a:r>
            <a:r>
              <a:rPr lang="en-US" altLang="ko-KR" dirty="0" smtClean="0"/>
              <a:t>load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사용하는 것과 결과가 거의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$.get( "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/test.html", function</a:t>
            </a:r>
            <a:r>
              <a:rPr lang="en-US" altLang="ko-KR" dirty="0" smtClean="0"/>
              <a:t>(){});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Ajax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서버 </a:t>
            </a:r>
            <a:r>
              <a:rPr lang="ko-KR" altLang="en-US" dirty="0" smtClean="0"/>
              <a:t>요청과 관련된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$.</a:t>
            </a:r>
            <a:r>
              <a:rPr lang="en-US" altLang="ko-KR" dirty="0" smtClean="0"/>
              <a:t>post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서버로 </a:t>
            </a:r>
            <a:r>
              <a:rPr lang="en-US" altLang="ko-KR" dirty="0" smtClean="0"/>
              <a:t>HTTP post</a:t>
            </a:r>
            <a:r>
              <a:rPr lang="ko-KR" altLang="en-US" dirty="0" smtClean="0"/>
              <a:t>방식의 요청을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$.post( "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/test.jsp", </a:t>
            </a:r>
          </a:p>
          <a:p>
            <a:pPr lvl="3" fontAlgn="base">
              <a:buNone/>
            </a:pPr>
            <a:r>
              <a:rPr lang="en-US" altLang="ko-KR" dirty="0" smtClean="0"/>
              <a:t>   {//</a:t>
            </a:r>
            <a:r>
              <a:rPr lang="ko-KR" altLang="en-US" dirty="0" smtClean="0"/>
              <a:t>전송할 </a:t>
            </a:r>
            <a:r>
              <a:rPr lang="ko-KR" altLang="en-US" dirty="0" err="1" smtClean="0"/>
              <a:t>파라미터</a:t>
            </a:r>
            <a:endParaRPr lang="ko-KR" altLang="en-US" dirty="0" smtClean="0"/>
          </a:p>
          <a:p>
            <a:pPr lvl="3" fontAlgn="base">
              <a:buNone/>
            </a:pPr>
            <a:r>
              <a:rPr lang="en-US" altLang="ko-KR" dirty="0" smtClean="0"/>
              <a:t>      name</a:t>
            </a:r>
            <a:r>
              <a:rPr lang="en-US" altLang="ko-KR" dirty="0" smtClean="0"/>
              <a:t>:"</a:t>
            </a:r>
            <a:r>
              <a:rPr lang="en-US" altLang="ko-KR" dirty="0" err="1" smtClean="0"/>
              <a:t>kingdora</a:t>
            </a:r>
            <a:r>
              <a:rPr lang="en-US" altLang="ko-KR" dirty="0" smtClean="0"/>
              <a:t>",</a:t>
            </a:r>
          </a:p>
          <a:p>
            <a:pPr lvl="3" fontAlgn="base">
              <a:buNone/>
            </a:pPr>
            <a:r>
              <a:rPr lang="en-US" altLang="ko-KR" dirty="0" smtClean="0"/>
              <a:t>      status</a:t>
            </a:r>
            <a:r>
              <a:rPr lang="en-US" altLang="ko-KR" dirty="0" smtClean="0"/>
              <a:t>:"homebody "</a:t>
            </a:r>
          </a:p>
          <a:p>
            <a:pPr lvl="3" fontAlgn="base">
              <a:buNone/>
            </a:pPr>
            <a:r>
              <a:rPr lang="en-US" altLang="ko-KR" dirty="0" smtClean="0"/>
              <a:t>    },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    function(data</a:t>
            </a:r>
            <a:r>
              <a:rPr lang="en-US" altLang="ko-KR" dirty="0" smtClean="0"/>
              <a:t>, status</a:t>
            </a:r>
            <a:r>
              <a:rPr lang="en-US" altLang="ko-KR" dirty="0" smtClean="0"/>
              <a:t>){}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);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 smtClean="0"/>
              <a:t>1. Ajax</a:t>
            </a:r>
            <a:r>
              <a:rPr lang="ko-KR" altLang="en-US" dirty="0" smtClean="0"/>
              <a:t>의 개요 및 구조</a:t>
            </a:r>
          </a:p>
          <a:p>
            <a:pPr fontAlgn="base"/>
            <a:r>
              <a:rPr lang="en-US" altLang="ko-KR" dirty="0" smtClean="0"/>
              <a:t>(1) Ajax</a:t>
            </a:r>
            <a:r>
              <a:rPr lang="ko-KR" altLang="en-US" dirty="0" smtClean="0"/>
              <a:t>의 개요 및 구성요소</a:t>
            </a:r>
          </a:p>
          <a:p>
            <a:pPr fontAlgn="base"/>
            <a:r>
              <a:rPr lang="en-US" altLang="ko-KR" dirty="0" smtClean="0"/>
              <a:t>(2) Ajax</a:t>
            </a:r>
            <a:r>
              <a:rPr lang="ko-KR" altLang="en-US" dirty="0" smtClean="0"/>
              <a:t>의 비동기적 통신의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데이터의 흐름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2.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라이브러리 사용</a:t>
            </a:r>
          </a:p>
          <a:p>
            <a:pPr fontAlgn="base"/>
            <a:r>
              <a:rPr lang="en-US" altLang="ko-KR" dirty="0" smtClean="0"/>
              <a:t>(1) Ajax </a:t>
            </a:r>
            <a:r>
              <a:rPr lang="ko-KR" altLang="en-US" dirty="0" smtClean="0"/>
              <a:t>라이브러리의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Ajax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서버 </a:t>
            </a:r>
            <a:r>
              <a:rPr lang="ko-KR" altLang="en-US" dirty="0" smtClean="0"/>
              <a:t>요청과 관련된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$.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요청을 수행함</a:t>
            </a:r>
            <a:r>
              <a:rPr lang="en-US" altLang="ko-KR" dirty="0" smtClean="0"/>
              <a:t>. get, post</a:t>
            </a:r>
            <a:r>
              <a:rPr lang="ko-KR" altLang="en-US" dirty="0" smtClean="0"/>
              <a:t>방식을 지정해서 사용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주로 로그인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글쓰기처리등과 같이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 후 처리 결과만을 반환하는 경우에 사용</a:t>
            </a:r>
          </a:p>
          <a:p>
            <a:pPr lvl="2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$.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({</a:t>
            </a:r>
          </a:p>
          <a:p>
            <a:pPr lvl="3" fontAlgn="base">
              <a:buNone/>
            </a:pPr>
            <a:r>
              <a:rPr lang="en-US" altLang="ko-KR" dirty="0" smtClean="0"/>
              <a:t>	type: "POST",</a:t>
            </a:r>
          </a:p>
          <a:p>
            <a:pPr lvl="3" fontAlgn="base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: "loginPro.jsp",</a:t>
            </a:r>
          </a:p>
          <a:p>
            <a:pPr lvl="3" fontAlgn="base">
              <a:buNone/>
            </a:pPr>
            <a:r>
              <a:rPr lang="en-US" altLang="ko-KR" dirty="0" smtClean="0"/>
              <a:t>	data: query,</a:t>
            </a:r>
          </a:p>
          <a:p>
            <a:pPr lvl="3" fontAlgn="base">
              <a:buNone/>
            </a:pPr>
            <a:r>
              <a:rPr lang="en-US" altLang="ko-KR" dirty="0" smtClean="0"/>
              <a:t>	success: function(data</a:t>
            </a:r>
            <a:r>
              <a:rPr lang="en-US" altLang="ko-KR" dirty="0" smtClean="0"/>
              <a:t>){}</a:t>
            </a:r>
          </a:p>
          <a:p>
            <a:pPr lvl="3" fontAlgn="base">
              <a:buNone/>
            </a:pPr>
            <a:r>
              <a:rPr lang="en-US" altLang="ko-KR" dirty="0" smtClean="0"/>
              <a:t>});</a:t>
            </a:r>
            <a:endParaRPr lang="en-US" altLang="ko-KR" dirty="0" smtClean="0"/>
          </a:p>
          <a:p>
            <a:pPr lvl="3" fontAlgn="base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Ajax</a:t>
            </a:r>
            <a:r>
              <a:rPr lang="ko-KR" altLang="en-US" dirty="0" smtClean="0"/>
              <a:t>의 개요 및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Ajax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Ajax</a:t>
            </a:r>
            <a:r>
              <a:rPr lang="ko-KR" altLang="en-US" dirty="0" smtClean="0"/>
              <a:t>라는 용어는 </a:t>
            </a:r>
            <a:r>
              <a:rPr lang="en-US" altLang="ko-KR" dirty="0" smtClean="0"/>
              <a:t>2005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제임스 제시 </a:t>
            </a:r>
            <a:r>
              <a:rPr lang="ko-KR" altLang="en-US" dirty="0" err="1" smtClean="0"/>
              <a:t>개럿</a:t>
            </a:r>
            <a:r>
              <a:rPr lang="en-US" altLang="ko-KR" dirty="0" smtClean="0"/>
              <a:t>(Jesse James Garrett)</a:t>
            </a:r>
            <a:r>
              <a:rPr lang="ko-KR" altLang="en-US" dirty="0" smtClean="0"/>
              <a:t>이 자신의 블로그에 </a:t>
            </a:r>
            <a:r>
              <a:rPr lang="en-US" altLang="ko-KR" dirty="0" smtClean="0"/>
              <a:t>"Ajax : a new approach to web application"</a:t>
            </a:r>
            <a:r>
              <a:rPr lang="ko-KR" altLang="en-US" dirty="0" smtClean="0"/>
              <a:t>라는 제목의 글을 </a:t>
            </a:r>
            <a:r>
              <a:rPr lang="ko-KR" altLang="en-US" dirty="0" smtClean="0"/>
              <a:t>싣게되면서 붙여짐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smtClean="0"/>
              <a:t>부분페이지 고침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자동 </a:t>
            </a:r>
            <a:r>
              <a:rPr lang="ko-KR" altLang="en-US" dirty="0" smtClean="0"/>
              <a:t>완성기능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Autocomplete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등에 사용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Ajax</a:t>
            </a:r>
            <a:r>
              <a:rPr lang="ko-KR" altLang="en-US" dirty="0" smtClean="0"/>
              <a:t>의 개요 및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 smtClean="0"/>
              <a:t>Ajax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XHTML(</a:t>
            </a:r>
            <a:r>
              <a:rPr lang="ko-KR" altLang="en-US" dirty="0" smtClean="0"/>
              <a:t>현재는 </a:t>
            </a:r>
            <a:r>
              <a:rPr lang="en-US" altLang="ko-KR" dirty="0" smtClean="0"/>
              <a:t>HTML5)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사용한 표준기술기반의 웹 페이지</a:t>
            </a:r>
          </a:p>
          <a:p>
            <a:pPr lvl="1" fontAlgn="base"/>
            <a:r>
              <a:rPr lang="en-US" altLang="ko-KR" dirty="0" smtClean="0"/>
              <a:t>DOM</a:t>
            </a:r>
            <a:r>
              <a:rPr lang="ko-KR" altLang="en-US" dirty="0" smtClean="0"/>
              <a:t>을 사용한 동적인 화면표시와 상호작용</a:t>
            </a:r>
          </a:p>
          <a:p>
            <a:pPr lvl="1" fontAlgn="base"/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XSLT</a:t>
            </a:r>
            <a:r>
              <a:rPr lang="ko-KR" altLang="en-US" dirty="0" smtClean="0"/>
              <a:t>등을 사용한 데이터의 변경과 조작</a:t>
            </a:r>
          </a:p>
          <a:p>
            <a:pPr lvl="1" fontAlgn="base"/>
            <a:r>
              <a:rPr lang="en-US" altLang="ko-KR" dirty="0" err="1" smtClean="0"/>
              <a:t>XMLHttpRequest</a:t>
            </a:r>
            <a:r>
              <a:rPr lang="ko-KR" altLang="en-US" dirty="0" smtClean="0"/>
              <a:t>를 사용한 </a:t>
            </a:r>
            <a:r>
              <a:rPr lang="ko-KR" altLang="en-US" dirty="0" err="1" smtClean="0"/>
              <a:t>비동기적인</a:t>
            </a:r>
            <a:r>
              <a:rPr lang="ko-KR" altLang="en-US" dirty="0" smtClean="0"/>
              <a:t> 데이터 전송</a:t>
            </a:r>
          </a:p>
          <a:p>
            <a:pPr lvl="1" fontAlgn="base"/>
            <a:r>
              <a:rPr lang="ko-KR" altLang="en-US" dirty="0" smtClean="0"/>
              <a:t>그리고 이것들을 결합해서 사용하는 </a:t>
            </a:r>
            <a:r>
              <a:rPr lang="ko-KR" altLang="en-US" dirty="0" smtClean="0"/>
              <a:t>자바스크립트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Ajax</a:t>
            </a:r>
            <a:r>
              <a:rPr lang="ko-KR" altLang="en-US" dirty="0" smtClean="0"/>
              <a:t>의 개요 및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Ajax</a:t>
            </a:r>
            <a:r>
              <a:rPr lang="ko-KR" altLang="en-US" dirty="0" smtClean="0"/>
              <a:t>의 비동기적 통신의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데이터의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동작방식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5745176" descr="image07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95686"/>
            <a:ext cx="4483100" cy="290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Ajax</a:t>
            </a:r>
            <a:r>
              <a:rPr lang="ko-KR" altLang="en-US" dirty="0" smtClean="0"/>
              <a:t>의 개요 및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Ajax</a:t>
            </a:r>
            <a:r>
              <a:rPr lang="ko-KR" altLang="en-US" dirty="0" smtClean="0"/>
              <a:t>의 비동기적 통신의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데이터의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특징</a:t>
            </a:r>
          </a:p>
          <a:p>
            <a:pPr lvl="2" fontAlgn="base"/>
            <a:r>
              <a:rPr lang="ko-KR" altLang="en-US" dirty="0" smtClean="0"/>
              <a:t>웹 브라우저는 요청을 송신하면 응답을 기다리지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서버는 필요한 데이터만을 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Ajax </a:t>
            </a:r>
            <a:r>
              <a:rPr lang="ko-KR" altLang="en-US" dirty="0" smtClean="0"/>
              <a:t>라이브러리의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Ajax</a:t>
            </a:r>
            <a:r>
              <a:rPr lang="ko-KR" altLang="en-US" dirty="0" smtClean="0"/>
              <a:t>를 사용한 웹 어플리케이션을 직접 </a:t>
            </a:r>
            <a:r>
              <a:rPr lang="ko-KR" altLang="en-US" dirty="0" smtClean="0"/>
              <a:t>작성하는 것은 </a:t>
            </a:r>
            <a:r>
              <a:rPr lang="ko-KR" altLang="en-US" dirty="0" smtClean="0"/>
              <a:t>상당히 힘든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라이브러리를 </a:t>
            </a:r>
            <a:r>
              <a:rPr lang="ko-KR" altLang="en-US" dirty="0" smtClean="0"/>
              <a:t>사용하면 이런 힘든 부분들을 쉽게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라이브러리가 </a:t>
            </a:r>
            <a:r>
              <a:rPr lang="ko-KR" altLang="en-US" dirty="0" smtClean="0"/>
              <a:t>현재 가장 많이 </a:t>
            </a:r>
            <a:r>
              <a:rPr lang="ko-KR" altLang="en-US" dirty="0" smtClean="0"/>
              <a:t>사용됨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어플리케이션의 작성이 </a:t>
            </a:r>
            <a:r>
              <a:rPr lang="ko-KR" altLang="en-US" dirty="0" smtClean="0"/>
              <a:t>쉬어지며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자바스크립트나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관련 작업을 간단히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smtClean="0"/>
              <a:t>기능</a:t>
            </a:r>
          </a:p>
          <a:p>
            <a:pPr lvl="2" fontAlgn="base"/>
            <a:r>
              <a:rPr lang="en-US" altLang="ko-KR" dirty="0" smtClean="0"/>
              <a:t>HTML/DOM </a:t>
            </a:r>
            <a:r>
              <a:rPr lang="ko-KR" altLang="en-US" dirty="0" smtClean="0"/>
              <a:t>작업</a:t>
            </a:r>
          </a:p>
          <a:p>
            <a:pPr lvl="2" fontAlgn="base"/>
            <a:r>
              <a:rPr lang="en-US" altLang="ko-KR" dirty="0" smtClean="0"/>
              <a:t>CSS </a:t>
            </a:r>
            <a:r>
              <a:rPr lang="ko-KR" altLang="en-US" dirty="0" smtClean="0"/>
              <a:t>작업</a:t>
            </a:r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이벤트 처리</a:t>
            </a:r>
          </a:p>
          <a:p>
            <a:pPr lvl="2" fontAlgn="base"/>
            <a:r>
              <a:rPr lang="ko-KR" altLang="en-US" dirty="0" smtClean="0"/>
              <a:t>각종 효과 및 애니메이션</a:t>
            </a:r>
          </a:p>
          <a:p>
            <a:pPr lvl="2" fontAlgn="base"/>
            <a:r>
              <a:rPr lang="en-US" altLang="ko-KR" dirty="0" smtClean="0"/>
              <a:t>Ajax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각종 유틸리티 </a:t>
            </a:r>
            <a:r>
              <a:rPr lang="ko-KR" altLang="en-US" dirty="0" smtClean="0"/>
              <a:t>등</a:t>
            </a:r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Ajax </a:t>
            </a:r>
            <a:r>
              <a:rPr lang="ko-KR" altLang="en-US" dirty="0" smtClean="0"/>
              <a:t>라이브러리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ko-KR" altLang="en-US" dirty="0" smtClean="0"/>
              <a:t> 사용방법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방법</a:t>
            </a:r>
            <a:r>
              <a:rPr lang="en-US" altLang="ko-KR" dirty="0" smtClean="0"/>
              <a:t>1</a:t>
            </a:r>
          </a:p>
          <a:p>
            <a:pPr lvl="2" fontAlgn="base"/>
            <a:r>
              <a:rPr lang="en-US" altLang="ko-KR" dirty="0" smtClean="0"/>
              <a:t>http</a:t>
            </a:r>
            <a:r>
              <a:rPr lang="en-US" altLang="ko-KR" dirty="0" smtClean="0"/>
              <a:t>://jquery.com/ </a:t>
            </a:r>
            <a:r>
              <a:rPr lang="ko-KR" altLang="en-US" dirty="0" smtClean="0"/>
              <a:t>사이트에서 </a:t>
            </a:r>
            <a:r>
              <a:rPr lang="ko-KR" altLang="en-US" dirty="0" smtClean="0"/>
              <a:t>최신 라이브러리를 다운로드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라이브러리 배치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 페이지에 </a:t>
            </a:r>
            <a:r>
              <a:rPr lang="en-US" altLang="ko-KR" dirty="0" smtClean="0"/>
              <a:t>&lt;script&gt;</a:t>
            </a:r>
            <a:r>
              <a:rPr lang="ko-KR" altLang="en-US" dirty="0" smtClean="0"/>
              <a:t>코드 추가</a:t>
            </a:r>
            <a:endParaRPr lang="en-US" altLang="ko-KR" dirty="0" smtClean="0"/>
          </a:p>
          <a:p>
            <a:pPr lvl="3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/jquery-1.11.0.min.js"&gt;&lt;/script</a:t>
            </a:r>
            <a:r>
              <a:rPr lang="en-US" altLang="ko-KR" b="1" dirty="0" smtClean="0"/>
              <a:t>&gt;</a:t>
            </a:r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898</Words>
  <Application>Microsoft Office PowerPoint</Application>
  <PresentationFormat>화면 슬라이드 쇼(16:9)</PresentationFormat>
  <Paragraphs>147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WidescreenPresentation</vt:lpstr>
      <vt:lpstr>7장 Ajax(Asynchronous Javascript + XML)</vt:lpstr>
      <vt:lpstr>목차</vt:lpstr>
      <vt:lpstr>1. Ajax의 개요 및 구조</vt:lpstr>
      <vt:lpstr>1. Ajax의 개요 및 구조</vt:lpstr>
      <vt:lpstr>1. Ajax의 개요 및 구조</vt:lpstr>
      <vt:lpstr>1. Ajax의 개요 및 구조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  <vt:lpstr>2. Ajax 라이브러리 사용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2014-10-31T10:03:55Z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