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4"/>
  </p:notesMasterIdLst>
  <p:sldIdLst>
    <p:sldId id="261" r:id="rId2"/>
    <p:sldId id="264" r:id="rId3"/>
    <p:sldId id="265" r:id="rId4"/>
    <p:sldId id="266" r:id="rId5"/>
    <p:sldId id="269" r:id="rId6"/>
    <p:sldId id="274" r:id="rId7"/>
    <p:sldId id="275" r:id="rId8"/>
    <p:sldId id="277" r:id="rId9"/>
    <p:sldId id="276" r:id="rId10"/>
    <p:sldId id="278" r:id="rId11"/>
    <p:sldId id="279" r:id="rId12"/>
    <p:sldId id="280" r:id="rId13"/>
    <p:sldId id="267" r:id="rId14"/>
    <p:sldId id="281" r:id="rId15"/>
    <p:sldId id="270" r:id="rId16"/>
    <p:sldId id="282" r:id="rId17"/>
    <p:sldId id="283" r:id="rId18"/>
    <p:sldId id="271" r:id="rId19"/>
    <p:sldId id="284" r:id="rId20"/>
    <p:sldId id="268" r:id="rId21"/>
    <p:sldId id="272" r:id="rId22"/>
    <p:sldId id="273" r:id="rId23"/>
  </p:sldIdLst>
  <p:sldSz cx="9144000" cy="5143500" type="screen16x9"/>
  <p:notesSz cx="6858000" cy="9144000"/>
  <p:defaultTextStyle>
    <a:lvl1pPr marL="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 varScale="1">
        <p:scale>
          <a:sx n="75" d="100"/>
          <a:sy n="75" d="100"/>
        </p:scale>
        <p:origin x="-96" y="-10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1">
              <a:defRPr lang="ko-KR" sz="1200"/>
            </a:lvl1pPr>
            <a:extLst/>
          </a:lstStyle>
          <a:p>
            <a:fld id="{A8ADFD5B-A66C-449C-B6E8-FB716D07777D}" type="datetimeFigureOut">
              <a:rPr/>
              <a:pPr/>
              <a:t>2006/6/30</a:t>
            </a:fld>
            <a:endParaRPr lang="ko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ko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1">
              <a:defRPr lang="ko-KR" sz="1200"/>
            </a:lvl1pPr>
            <a:extLst/>
          </a:lstStyle>
          <a:p>
            <a:endParaRPr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1">
              <a:defRPr lang="ko-KR" sz="1200"/>
            </a:lvl1pPr>
            <a:extLst/>
          </a:lstStyle>
          <a:p>
            <a:fld id="{CA5D3BF3-D352-46FC-8343-31F56E6730EA}" type="slidenum">
              <a:rPr/>
              <a:pPr/>
              <a:t>‹#›</a:t>
            </a:fld>
            <a:endParaRPr 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1" hangingPunct="1">
              <a:buNone/>
              <a:defRPr kumimoji="1" lang="ko-KR" sz="2800">
                <a:solidFill>
                  <a:srgbClr val="FFFFFF"/>
                </a:solidFill>
                <a:latin typeface="새굴림" pitchFamily="18" charset="-127"/>
                <a:ea typeface="새굴림" pitchFamily="18" charset="-127"/>
              </a:defRPr>
            </a:lvl1pPr>
            <a:lvl2pPr marL="457200" indent="0" algn="ctr" eaLnBrk="1" latinLnBrk="1" hangingPunct="1">
              <a:buNone/>
            </a:lvl2pPr>
            <a:lvl3pPr marL="914400" indent="0" algn="ctr" eaLnBrk="1" latinLnBrk="1" hangingPunct="1">
              <a:buNone/>
            </a:lvl3pPr>
            <a:lvl4pPr marL="1371600" indent="0" algn="ctr" eaLnBrk="1" latinLnBrk="1" hangingPunct="1">
              <a:buNone/>
            </a:lvl4pPr>
            <a:lvl5pPr marL="1828800" indent="0" algn="ctr" eaLnBrk="1" latinLnBrk="1" hangingPunct="1">
              <a:buNone/>
            </a:lvl5pPr>
            <a:lvl6pPr marL="2286000" indent="0" algn="ctr" eaLnBrk="1" latinLnBrk="1" hangingPunct="1">
              <a:buNone/>
            </a:lvl6pPr>
            <a:lvl7pPr marL="2743200" indent="0" algn="ctr" eaLnBrk="1" latinLnBrk="1" hangingPunct="1">
              <a:buNone/>
            </a:lvl7pPr>
            <a:lvl8pPr marL="3200400" indent="0" algn="ctr" eaLnBrk="1" latinLnBrk="1" hangingPunct="1">
              <a:buNone/>
            </a:lvl8pPr>
            <a:lvl9pPr marL="3657600" indent="0" algn="ctr" eaLnBrk="1" latinLnBrk="1" hangingPunct="1">
              <a:buNone/>
            </a:lvl9pPr>
            <a:extLst/>
          </a:lstStyle>
          <a:p>
            <a:pPr eaLnBrk="1" latinLnBrk="1" hangingPunct="1"/>
            <a:r>
              <a:rPr lang="ko-KR" altLang="en-US" smtClean="0"/>
              <a:t>마스터 부제목 스타일 편집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1" hangingPunct="1">
              <a:defRPr kumimoji="1" lang="ko-KR" sz="2000">
                <a:solidFill>
                  <a:srgbClr val="FFFFFF"/>
                </a:solidFill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fld id="{047E157E-8DCB-4F70-A0AF-5EB586A91DD4}" type="datetime1">
              <a:rPr lang="en-US" altLang="ko-KR" smtClean="0"/>
              <a:pPr/>
              <a:t>10/31/2014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1" hangingPunct="1">
              <a:defRPr kumimoji="1" lang="ko-KR">
                <a:solidFill>
                  <a:schemeClr val="tx2"/>
                </a:solidFill>
              </a:defRPr>
            </a:lvl1pPr>
            <a:extLst/>
          </a:lstStyle>
          <a:p>
            <a:pPr algn="r" latinLnBrk="1"/>
            <a:endParaRPr kumimoji="1" lang="ko-KR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1" hangingPunct="1">
              <a:defRPr kumimoji="1" lang="ko-KR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1" lang="ko-KR">
                <a:solidFill>
                  <a:schemeClr val="tx2"/>
                </a:solidFill>
              </a:rPr>
              <a:pPr/>
              <a:t>‹#›</a:t>
            </a:fld>
            <a:endParaRPr kumimoji="1" lang="ko-KR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1" hangingPunct="1">
              <a:defRPr kumimoji="1" lang="ko-KR" cap="all" baseline="0"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7" name="내용 개체 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5" name="날짜 개체 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8CFA-92F5-41EE-A463-E0DE6FD27F4A}" type="datetime1">
              <a:rPr lang="ko-KR" altLang="en-US" smtClean="0"/>
              <a:pPr/>
              <a:t>2014-10-31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>
          <a:xfrm>
            <a:off x="3581400" y="57150"/>
            <a:ext cx="2895600" cy="21669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>
          <a:xfrm>
            <a:off x="8229600" y="4855464"/>
            <a:ext cx="758952" cy="185166"/>
          </a:xfrm>
        </p:spPr>
        <p:txBody>
          <a:bodyPr/>
          <a:lstStyle/>
          <a:p>
            <a:fld id="{A641981A-FA72-45C5-9A3B-D0EA313DEFE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HTML5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44408" y="249492"/>
            <a:ext cx="638200" cy="478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1" hangingPunct="1">
              <a:buNone/>
              <a:defRPr kumimoji="1" lang="ko-KR" sz="2800">
                <a:solidFill>
                  <a:schemeClr val="tx2"/>
                </a:solidFill>
              </a:defRPr>
            </a:lvl1pPr>
            <a:lvl2pPr eaLnBrk="1" latinLnBrk="1" hangingPunct="1">
              <a:buNone/>
              <a:defRPr kumimoji="1" lang="ko-K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1" hangingPunct="1">
              <a:buNone/>
              <a:defRPr kumimoji="1" lang="ko-K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1" hangingPunct="1">
              <a:buNone/>
              <a:defRPr kumimoji="1" lang="ko-K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1" hangingPunct="1">
              <a:buNone/>
              <a:defRPr kumimoji="1" lang="ko-K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1" hangingPunct="1">
              <a:buNone/>
              <a:defRPr kumimoji="1" lang="ko-KR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1" lang="ko-KR"/>
              <a:t>마스터 제목 스타일 편집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1" hangingPunct="1">
              <a:defRPr kumimoji="1" lang="ko-KR" sz="2400">
                <a:solidFill>
                  <a:srgbClr val="FFFFFF"/>
                </a:solidFill>
              </a:defRPr>
            </a:lvl1pPr>
            <a:extLst/>
          </a:lstStyle>
          <a:p>
            <a:pPr algn="ctr" latinLnBrk="1"/>
            <a:fld id="{8F82E0A0-C266-4798-8C8F-B9F91E9DA37E}" type="slidenum">
              <a:rPr kumimoji="1" lang="ko-KR" sz="2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1" hangingPunct="1">
              <a:defRPr kumimoji="1" lang="ko-KR"/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1" lang="ko-K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1" hangingPunct="1">
              <a:buFontTx/>
              <a:buNone/>
              <a:defRPr kumimoji="1" lang="ko-K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1" hangingPunct="1">
              <a:buFontTx/>
              <a:buNone/>
              <a:defRPr kumimoji="1" lang="ko-K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1" hangingPunct="1">
              <a:defRPr kumimoji="1" lang="ko-K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1" lang="ko-KR">
                <a:solidFill>
                  <a:srgbClr val="FFFFFF"/>
                </a:solidFill>
              </a:rPr>
              <a:pPr/>
              <a:t>‹#›</a:t>
            </a:fld>
            <a:endParaRPr kumimoji="1" lang="ko-K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1" hangingPunct="1">
              <a:defRPr kumimoji="1" lang="ko-KR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1" lang="ko-KR">
                <a:solidFill>
                  <a:schemeClr val="tx2"/>
                </a:solidFill>
              </a:rPr>
              <a:pPr/>
              <a:t>‹#›</a:t>
            </a:fld>
            <a:endParaRPr kumimoji="1" lang="ko-KR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1" hangingPunct="1">
              <a:buNone/>
              <a:defRPr kumimoji="1" lang="ko-KR" sz="4200" b="0"/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1" hangingPunct="1">
              <a:defRPr kumimoji="1" lang="ko-K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1" lang="ko-KR">
                <a:solidFill>
                  <a:srgbClr val="FFFFFF"/>
                </a:solidFill>
              </a:rPr>
              <a:pPr/>
              <a:t>‹#›</a:t>
            </a:fld>
            <a:endParaRPr kumimoji="1" lang="ko-KR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1" hangingPunct="1">
              <a:spcAft>
                <a:spcPts val="1000"/>
              </a:spcAft>
              <a:buNone/>
              <a:defRPr kumimoji="1" lang="ko-KR" sz="1800"/>
            </a:lvl1pPr>
            <a:lvl2pPr eaLnBrk="1" latinLnBrk="1" hangingPunct="1">
              <a:buNone/>
              <a:defRPr kumimoji="1" lang="ko-KR" sz="1200"/>
            </a:lvl2pPr>
            <a:lvl3pPr eaLnBrk="1" latinLnBrk="1" hangingPunct="1">
              <a:buNone/>
              <a:defRPr kumimoji="1" lang="ko-KR" sz="1000"/>
            </a:lvl3pPr>
            <a:lvl4pPr eaLnBrk="1" latinLnBrk="1" hangingPunct="1">
              <a:buNone/>
              <a:defRPr kumimoji="1" lang="ko-KR" sz="900"/>
            </a:lvl4pPr>
            <a:lvl5pPr eaLnBrk="1" latinLnBrk="1" hangingPunct="1">
              <a:buNone/>
              <a:defRPr kumimoji="1" lang="ko-KR" sz="900"/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1" hangingPunct="1"/>
            <a:r>
              <a:rPr lang="ko-KR" altLang="en-US" smtClean="0"/>
              <a:t>둘째 수준</a:t>
            </a:r>
          </a:p>
          <a:p>
            <a:pPr lvl="2" eaLnBrk="1" latinLnBrk="1" hangingPunct="1"/>
            <a:r>
              <a:rPr lang="ko-KR" altLang="en-US" smtClean="0"/>
              <a:t>셋째 수준</a:t>
            </a:r>
          </a:p>
          <a:p>
            <a:pPr lvl="3" eaLnBrk="1" latinLnBrk="1" hangingPunct="1"/>
            <a:r>
              <a:rPr lang="ko-KR" altLang="en-US" smtClean="0"/>
              <a:t>넷째 수준</a:t>
            </a:r>
          </a:p>
          <a:p>
            <a:pPr lvl="4" eaLnBrk="1" latinLnBrk="1" hangingPunct="1"/>
            <a:r>
              <a:rPr lang="ko-KR" altLang="en-US" smtClean="0"/>
              <a:t>다섯째 수준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그림(캡션 포함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1" hangingPunct="1">
              <a:buNone/>
              <a:defRPr kumimoji="1" lang="ko-KR" sz="3200"/>
            </a:lvl1pPr>
            <a:extLst/>
          </a:lstStyle>
          <a:p>
            <a:r>
              <a:rPr kumimoji="1" lang="ko-KR" altLang="en-US" smtClean="0"/>
              <a:t>그림을 추가하려면 아이콘을 클릭하십시오</a:t>
            </a:r>
            <a:endParaRPr kumimoji="1" lang="ko-K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1" hangingPunct="1">
              <a:buFontTx/>
              <a:buNone/>
              <a:defRPr kumimoji="1" lang="ko-KR" sz="1700"/>
            </a:lvl1pPr>
            <a:lvl2pPr eaLnBrk="1" latinLnBrk="1" hangingPunct="1">
              <a:buFontTx/>
              <a:buNone/>
              <a:defRPr kumimoji="1" lang="ko-KR" sz="1200"/>
            </a:lvl2pPr>
            <a:lvl3pPr eaLnBrk="1" latinLnBrk="1" hangingPunct="1">
              <a:buFontTx/>
              <a:buNone/>
              <a:defRPr kumimoji="1" lang="ko-KR" sz="1000"/>
            </a:lvl3pPr>
            <a:lvl4pPr eaLnBrk="1" latinLnBrk="1" hangingPunct="1">
              <a:buFontTx/>
              <a:buNone/>
              <a:defRPr kumimoji="1" lang="ko-KR" sz="900"/>
            </a:lvl4pPr>
            <a:lvl5pPr eaLnBrk="1" latinLnBrk="1" hangingPunct="1">
              <a:buFontTx/>
              <a:buNone/>
              <a:defRPr kumimoji="1" lang="ko-KR" sz="900"/>
            </a:lvl5pPr>
            <a:extLst/>
          </a:lstStyle>
          <a:p>
            <a:pPr lvl="0" eaLnBrk="1" latinLnBrk="1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1" hangingPunct="1">
              <a:buNone/>
              <a:defRPr kumimoji="1" lang="ko-KR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1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2006/6/30</a:t>
            </a:fld>
            <a:endParaRPr kumimoji="1" lang="ko-K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1" hangingPunct="1">
              <a:defRPr kumimoji="1" lang="ko-KR" sz="2800"/>
            </a:lvl1pPr>
            <a:extLst/>
          </a:lstStyle>
          <a:p>
            <a:pPr algn="ctr" latinLnBrk="1"/>
            <a:fld id="{8F82E0A0-C266-4798-8C8F-B9F91E9DA37E}" type="slidenum">
              <a:rPr kumimoji="1" lang="ko-KR" sz="28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1" 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1" hangingPunct="1"/>
            <a:r>
              <a:rPr kumimoji="1" lang="ko-KR" altLang="en-US" dirty="0" smtClean="0"/>
              <a:t>마스터 텍스트 스타일을 편집합니다</a:t>
            </a:r>
          </a:p>
          <a:p>
            <a:pPr lvl="1" eaLnBrk="1" latinLnBrk="1" hangingPunct="1"/>
            <a:r>
              <a:rPr kumimoji="1" lang="ko-KR" altLang="en-US" dirty="0" smtClean="0"/>
              <a:t>둘째 수준</a:t>
            </a:r>
          </a:p>
          <a:p>
            <a:pPr lvl="2" eaLnBrk="1" latinLnBrk="1" hangingPunct="1"/>
            <a:r>
              <a:rPr kumimoji="1" lang="ko-KR" altLang="en-US" dirty="0" smtClean="0"/>
              <a:t>셋째 수준</a:t>
            </a:r>
          </a:p>
          <a:p>
            <a:pPr lvl="3" eaLnBrk="1" latinLnBrk="1" hangingPunct="1"/>
            <a:r>
              <a:rPr kumimoji="1" lang="ko-KR" altLang="en-US" dirty="0" smtClean="0"/>
              <a:t>넷째 수준</a:t>
            </a:r>
          </a:p>
          <a:p>
            <a:pPr lvl="4" eaLnBrk="1" latinLnBrk="1" hangingPunct="1"/>
            <a:r>
              <a:rPr kumimoji="1" lang="ko-KR" altLang="en-US" dirty="0" smtClean="0"/>
              <a:t>다섯째 수준</a:t>
            </a:r>
            <a:endParaRPr kumimoji="1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1" hangingPunct="1">
              <a:defRPr kumimoji="1" lang="ko-KR" sz="1400">
                <a:solidFill>
                  <a:schemeClr val="tx2"/>
                </a:solidFill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fld id="{E4606EA6-EFEA-4C30-9264-4F9291A5780D}" type="datetime1">
              <a:rPr lang="en-US" altLang="ko-KR" smtClean="0"/>
              <a:pPr/>
              <a:t>10/31/2014</a:t>
            </a:fld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1" hangingPunct="1">
              <a:defRPr kumimoji="1" lang="ko-KR" sz="1400">
                <a:solidFill>
                  <a:schemeClr val="tx2"/>
                </a:solidFill>
                <a:latin typeface="새굴림" pitchFamily="18" charset="-127"/>
                <a:ea typeface="새굴림" pitchFamily="18" charset="-127"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latinLnBrk="1"/>
            <a:endParaRPr kumimoji="1" lang="ko-K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1" hangingPunct="1">
              <a:defRPr kumimoji="1" lang="ko-KR" sz="1400" b="1">
                <a:solidFill>
                  <a:srgbClr val="FFFFFF"/>
                </a:solidFill>
              </a:defRPr>
            </a:lvl1pPr>
            <a:extLst/>
          </a:lstStyle>
          <a:p>
            <a:pPr algn="ctr" latinLnBrk="1"/>
            <a:fld id="{8F82E0A0-C266-4798-8C8F-B9F91E9DA37E}" type="slidenum">
              <a:rPr kumimoji="1" lang="ko-KR" sz="1400" b="1">
                <a:solidFill>
                  <a:srgbClr val="FFFFFF"/>
                </a:solidFill>
              </a:rPr>
              <a:pPr algn="ctr" latinLnBrk="1"/>
              <a:t>‹#›</a:t>
            </a:fld>
            <a:endParaRPr kumimoji="1" lang="ko-KR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1" hangingPunct="1"/>
            <a:r>
              <a:rPr kumimoji="1" lang="ko-KR" altLang="en-US" smtClean="0"/>
              <a:t>마스터 제목 스타일 편집</a:t>
            </a:r>
            <a:endParaRPr kumimoji="1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l" rtl="0" eaLnBrk="1" latinLnBrk="1" hangingPunct="1">
        <a:spcBef>
          <a:spcPct val="0"/>
        </a:spcBef>
        <a:buNone/>
        <a:defRPr kumimoji="1" lang="ko-KR" sz="4200" kern="1200">
          <a:solidFill>
            <a:schemeClr val="tx2"/>
          </a:solidFill>
          <a:latin typeface="새굴림" pitchFamily="18" charset="-127"/>
          <a:ea typeface="새굴림" pitchFamily="18" charset="-127"/>
          <a:cs typeface="+mj-cs"/>
        </a:defRPr>
      </a:lvl1pPr>
      <a:extLst/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lang="ko-KR" sz="29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lang="ko-KR" sz="26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lang="ko-KR" sz="23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lang="ko-KR" sz="20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lang="ko-KR" sz="2000" kern="1200">
          <a:solidFill>
            <a:schemeClr val="tx1"/>
          </a:solidFill>
          <a:latin typeface="새굴림" pitchFamily="18" charset="-127"/>
          <a:ea typeface="새굴림" pitchFamily="18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None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1" lang="ko-K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1" lang="ko-K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1851670"/>
            <a:ext cx="8458200" cy="916781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8</a:t>
            </a:r>
            <a:r>
              <a:rPr lang="ko-KR" altLang="en-US" dirty="0" smtClean="0"/>
              <a:t>장</a:t>
            </a:r>
            <a:r>
              <a:rPr lang="en-US" altLang="ko-KR" dirty="0" smtClean="0"/>
              <a:t>. JSP</a:t>
            </a:r>
            <a:r>
              <a:rPr lang="ko-KR" altLang="en-US" dirty="0" err="1" smtClean="0"/>
              <a:t>로직의</a:t>
            </a:r>
            <a:r>
              <a:rPr lang="ko-KR" altLang="en-US" dirty="0" smtClean="0"/>
              <a:t> 모듈화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자바빈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JavaBean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55576" y="3003798"/>
            <a:ext cx="8388424" cy="144016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학습목표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이장에서는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페이지와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분리하는 것과 분리된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모듈화해서 사용하는 것에 대해 학습하기 위해 </a:t>
            </a:r>
            <a:r>
              <a:rPr lang="ko-KR" altLang="en-US" dirty="0" err="1" smtClean="0"/>
              <a:t>자바빈의</a:t>
            </a:r>
            <a:r>
              <a:rPr lang="ko-KR" altLang="en-US" dirty="0" smtClean="0"/>
              <a:t> 작성방법</a:t>
            </a:r>
            <a:r>
              <a:rPr lang="en-US" altLang="ko-KR" dirty="0" smtClean="0"/>
              <a:t>, JSP</a:t>
            </a:r>
            <a:r>
              <a:rPr lang="ko-KR" altLang="en-US" dirty="0" smtClean="0"/>
              <a:t>페이지에서 </a:t>
            </a:r>
            <a:r>
              <a:rPr lang="ko-KR" altLang="en-US" dirty="0" err="1" smtClean="0"/>
              <a:t>자바빈에</a:t>
            </a:r>
            <a:r>
              <a:rPr lang="ko-KR" altLang="en-US" dirty="0" smtClean="0"/>
              <a:t> 접근하는 방법 등에 대해 알아본다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err="1" smtClean="0"/>
              <a:t>자바빈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JavaBean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개요 및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 err="1" smtClean="0"/>
              <a:t>자바빈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JavaBean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Setter/Getter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setter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프로퍼티에</a:t>
            </a:r>
            <a:r>
              <a:rPr lang="ko-KR" altLang="en-US" dirty="0" smtClean="0"/>
              <a:t> 값 저장</a:t>
            </a:r>
            <a:endParaRPr lang="en-US" altLang="ko-KR" dirty="0" smtClean="0"/>
          </a:p>
          <a:p>
            <a:pPr lvl="3" fontAlgn="base"/>
            <a:r>
              <a:rPr lang="en-US" altLang="ko-KR" dirty="0" err="1" smtClean="0"/>
              <a:t>setXxx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4" fontAlgn="base"/>
            <a:r>
              <a:rPr lang="en-US" altLang="ko-KR" dirty="0" smtClean="0"/>
              <a:t>Xxx</a:t>
            </a:r>
            <a:r>
              <a:rPr lang="ko-KR" altLang="en-US" dirty="0" smtClean="0"/>
              <a:t>는 프로퍼티명으로 첫 글자는 대문자</a:t>
            </a:r>
          </a:p>
          <a:p>
            <a:pPr lvl="3" fontAlgn="base"/>
            <a:r>
              <a:rPr lang="ko-KR" altLang="en-US" dirty="0" err="1" smtClean="0"/>
              <a:t>프로퍼티명이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인 경우 </a:t>
            </a:r>
            <a:r>
              <a:rPr lang="en-US" altLang="ko-KR" dirty="0" smtClean="0"/>
              <a:t>setter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setId</a:t>
            </a:r>
            <a:r>
              <a:rPr lang="en-US" altLang="ko-KR" dirty="0" smtClean="0"/>
              <a:t>()</a:t>
            </a:r>
            <a:endParaRPr lang="ko-KR" altLang="en-US" dirty="0" smtClean="0"/>
          </a:p>
          <a:p>
            <a:pPr lvl="4" fontAlgn="base">
              <a:buNone/>
            </a:pPr>
            <a:r>
              <a:rPr lang="en-US" altLang="ko-KR" dirty="0" smtClean="0"/>
              <a:t>public void </a:t>
            </a:r>
            <a:r>
              <a:rPr lang="en-US" altLang="ko-KR" dirty="0" err="1" smtClean="0"/>
              <a:t>setId</a:t>
            </a:r>
            <a:r>
              <a:rPr lang="en-US" altLang="ko-KR" dirty="0" smtClean="0"/>
              <a:t>(String id){</a:t>
            </a:r>
          </a:p>
          <a:p>
            <a:pPr lvl="4" fontAlgn="base">
              <a:buNone/>
            </a:pPr>
            <a:r>
              <a:rPr lang="en-US" altLang="ko-KR" dirty="0" smtClean="0"/>
              <a:t>    this.id = </a:t>
            </a:r>
            <a:r>
              <a:rPr lang="en-US" altLang="ko-KR" dirty="0" err="1" smtClean="0"/>
              <a:t>id.trim</a:t>
            </a:r>
            <a:r>
              <a:rPr lang="en-US" altLang="ko-KR" dirty="0" smtClean="0"/>
              <a:t>();</a:t>
            </a:r>
          </a:p>
          <a:p>
            <a:pPr lvl="4" fontAlgn="base">
              <a:buNone/>
            </a:pPr>
            <a:r>
              <a:rPr lang="en-US" altLang="ko-KR" dirty="0" smtClean="0"/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err="1" smtClean="0"/>
              <a:t>자바빈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JavaBean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개요 및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 err="1" smtClean="0"/>
              <a:t>자바빈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JavaBean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Setter/Getter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getter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프로퍼티에</a:t>
            </a:r>
            <a:r>
              <a:rPr lang="ko-KR" altLang="en-US" dirty="0" smtClean="0"/>
              <a:t> 저장된 값 사용</a:t>
            </a:r>
            <a:endParaRPr lang="en-US" altLang="ko-KR" dirty="0" smtClean="0"/>
          </a:p>
          <a:p>
            <a:pPr lvl="3" fontAlgn="base"/>
            <a:r>
              <a:rPr lang="en-US" altLang="ko-KR" dirty="0" err="1" smtClean="0"/>
              <a:t>getXxx</a:t>
            </a:r>
            <a:r>
              <a:rPr lang="en-US" altLang="ko-KR" dirty="0" smtClean="0"/>
              <a:t>()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4" fontAlgn="base"/>
            <a:r>
              <a:rPr lang="en-US" altLang="ko-KR" dirty="0" smtClean="0"/>
              <a:t>Xxx</a:t>
            </a:r>
            <a:r>
              <a:rPr lang="ko-KR" altLang="en-US" dirty="0" smtClean="0"/>
              <a:t>는 프로퍼티명으로 첫 글자는 대문자</a:t>
            </a:r>
          </a:p>
          <a:p>
            <a:pPr lvl="3" fontAlgn="base"/>
            <a:r>
              <a:rPr lang="ko-KR" altLang="en-US" dirty="0" err="1" smtClean="0"/>
              <a:t>프로퍼티명이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인 경우 </a:t>
            </a:r>
            <a:r>
              <a:rPr lang="en-US" altLang="ko-KR" dirty="0" smtClean="0"/>
              <a:t>getter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getId</a:t>
            </a:r>
            <a:r>
              <a:rPr lang="en-US" altLang="ko-KR" dirty="0" smtClean="0"/>
              <a:t>()</a:t>
            </a:r>
            <a:endParaRPr lang="ko-KR" altLang="en-US" dirty="0" smtClean="0"/>
          </a:p>
          <a:p>
            <a:pPr lvl="4" fontAlgn="base">
              <a:buNone/>
            </a:pPr>
            <a:r>
              <a:rPr lang="en-US" altLang="ko-KR" dirty="0" smtClean="0"/>
              <a:t>public String </a:t>
            </a:r>
            <a:r>
              <a:rPr lang="en-US" altLang="ko-KR" dirty="0" err="1" smtClean="0"/>
              <a:t>getId</a:t>
            </a:r>
            <a:r>
              <a:rPr lang="en-US" altLang="ko-KR" dirty="0" smtClean="0"/>
              <a:t>(){</a:t>
            </a:r>
          </a:p>
          <a:p>
            <a:pPr lvl="4" fontAlgn="base">
              <a:buNone/>
            </a:pPr>
            <a:r>
              <a:rPr lang="en-US" altLang="ko-KR" dirty="0" smtClean="0"/>
              <a:t>   return id;</a:t>
            </a:r>
          </a:p>
          <a:p>
            <a:pPr lvl="4" fontAlgn="base">
              <a:buNone/>
            </a:pPr>
            <a:r>
              <a:rPr lang="en-US" altLang="ko-KR" dirty="0" smtClean="0"/>
              <a:t>}</a:t>
            </a:r>
            <a:endParaRPr lang="en-US" altLang="ko-K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err="1" smtClean="0"/>
              <a:t>자바빈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JavaBean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개요 및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ko-KR" altLang="en-US" dirty="0" err="1" smtClean="0"/>
              <a:t>자바빈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JavaBean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가상환경에서 작성위치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[</a:t>
            </a:r>
            <a:r>
              <a:rPr lang="ko-KR" altLang="en-US" dirty="0" err="1" smtClean="0"/>
              <a:t>프로젝트명</a:t>
            </a:r>
            <a:r>
              <a:rPr lang="en-US" altLang="ko-KR" dirty="0" smtClean="0"/>
              <a:t>]-[Java Resources]-[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]</a:t>
            </a:r>
            <a:r>
              <a:rPr lang="ko-KR" altLang="en-US" dirty="0" smtClean="0"/>
              <a:t>폴더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실제환경에서 위치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[</a:t>
            </a:r>
            <a:r>
              <a:rPr lang="ko-KR" altLang="en-US" dirty="0" smtClean="0"/>
              <a:t>웹 어플리케이션 폴더</a:t>
            </a:r>
            <a:r>
              <a:rPr lang="en-US" altLang="ko-KR" dirty="0" smtClean="0"/>
              <a:t>\WEB-INF\classes]</a:t>
            </a:r>
            <a:r>
              <a:rPr lang="ko-KR" altLang="en-US" dirty="0" smtClean="0"/>
              <a:t>폴더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ko-KR" altLang="en-US" dirty="0" err="1" smtClean="0"/>
              <a:t>작성예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sz="1800" dirty="0" smtClean="0"/>
              <a:t>package ch08.bean;</a:t>
            </a:r>
          </a:p>
          <a:p>
            <a:pPr lvl="1">
              <a:buNone/>
            </a:pPr>
            <a:r>
              <a:rPr lang="en-US" altLang="ko-KR" sz="1800" dirty="0" smtClean="0"/>
              <a:t>public class </a:t>
            </a:r>
            <a:r>
              <a:rPr lang="en-US" altLang="ko-KR" sz="1800" dirty="0" err="1" smtClean="0"/>
              <a:t>TestBean</a:t>
            </a:r>
            <a:r>
              <a:rPr lang="en-US" altLang="ko-KR" sz="1800" dirty="0" smtClean="0"/>
              <a:t>{</a:t>
            </a:r>
          </a:p>
          <a:p>
            <a:pPr lvl="1">
              <a:buNone/>
            </a:pPr>
            <a:r>
              <a:rPr lang="en-US" altLang="ko-KR" sz="1800" dirty="0" smtClean="0"/>
              <a:t> 	private String id;</a:t>
            </a:r>
          </a:p>
          <a:p>
            <a:pPr lvl="1">
              <a:buNone/>
            </a:pPr>
            <a:r>
              <a:rPr lang="en-US" altLang="ko-KR" sz="1800" dirty="0" smtClean="0"/>
              <a:t>	public String </a:t>
            </a:r>
            <a:r>
              <a:rPr lang="en-US" altLang="ko-KR" sz="1800" dirty="0" err="1" smtClean="0"/>
              <a:t>getId</a:t>
            </a:r>
            <a:r>
              <a:rPr lang="en-US" altLang="ko-KR" sz="1800" dirty="0" smtClean="0"/>
              <a:t>(){</a:t>
            </a:r>
          </a:p>
          <a:p>
            <a:pPr lvl="1">
              <a:buNone/>
            </a:pPr>
            <a:r>
              <a:rPr lang="en-US" altLang="ko-KR" sz="1800" dirty="0" smtClean="0"/>
              <a:t>         return id; }</a:t>
            </a:r>
          </a:p>
          <a:p>
            <a:pPr lvl="1">
              <a:buNone/>
            </a:pPr>
            <a:r>
              <a:rPr lang="en-US" altLang="ko-KR" sz="1800" dirty="0" smtClean="0"/>
              <a:t>  	public void </a:t>
            </a:r>
            <a:r>
              <a:rPr lang="en-US" altLang="ko-KR" sz="1800" dirty="0" err="1" smtClean="0"/>
              <a:t>setId</a:t>
            </a:r>
            <a:r>
              <a:rPr lang="en-US" altLang="ko-KR" sz="1800" dirty="0" smtClean="0"/>
              <a:t>(String id){</a:t>
            </a:r>
          </a:p>
          <a:p>
            <a:pPr lvl="1">
              <a:buNone/>
            </a:pPr>
            <a:r>
              <a:rPr lang="en-US" altLang="ko-KR" sz="1800" dirty="0" smtClean="0"/>
              <a:t> 		this.id = id; }</a:t>
            </a:r>
          </a:p>
          <a:p>
            <a:pPr lvl="1">
              <a:buNone/>
            </a:pPr>
            <a:r>
              <a:rPr lang="en-US" altLang="ko-KR" sz="1800" dirty="0" smtClean="0"/>
              <a:t>}</a:t>
            </a:r>
            <a:endParaRPr lang="ko-KR" alt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err="1" smtClean="0"/>
              <a:t>자바빈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JavaBean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연동하는 액션태그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ko-KR" altLang="en-US" dirty="0" err="1" smtClean="0"/>
              <a:t>자바빈</a:t>
            </a:r>
            <a:r>
              <a:rPr lang="ko-KR" altLang="en-US" dirty="0" smtClean="0"/>
              <a:t> 객체 생성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useBean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액션 태그</a:t>
            </a:r>
            <a:r>
              <a:rPr lang="en-US" altLang="ko-KR" dirty="0" smtClean="0"/>
              <a:t>(&lt;</a:t>
            </a:r>
            <a:r>
              <a:rPr lang="en-US" altLang="ko-KR" dirty="0" err="1" smtClean="0"/>
              <a:t>jsp:useBean</a:t>
            </a:r>
            <a:r>
              <a:rPr lang="en-US" altLang="ko-KR" dirty="0" smtClean="0"/>
              <a:t>&gt;)</a:t>
            </a:r>
          </a:p>
          <a:p>
            <a:pPr lvl="1" fontAlgn="base"/>
            <a:r>
              <a:rPr lang="ko-KR" altLang="en-US" dirty="0" smtClean="0"/>
              <a:t>사용하는 방법</a:t>
            </a:r>
          </a:p>
          <a:p>
            <a:pPr lvl="2" fontAlgn="base"/>
            <a:r>
              <a:rPr lang="en-US" altLang="ko-KR" dirty="0" smtClean="0"/>
              <a:t>&lt;</a:t>
            </a:r>
            <a:r>
              <a:rPr lang="en-US" altLang="ko-KR" dirty="0" err="1" smtClean="0"/>
              <a:t>jsp:useBean</a:t>
            </a:r>
            <a:r>
              <a:rPr lang="en-US" altLang="ko-KR" dirty="0" smtClean="0"/>
              <a:t> id = "</a:t>
            </a:r>
            <a:r>
              <a:rPr lang="ko-KR" altLang="en-US" dirty="0" smtClean="0"/>
              <a:t>빈 이름</a:t>
            </a:r>
            <a:r>
              <a:rPr lang="en-US" altLang="ko-KR" dirty="0" smtClean="0"/>
              <a:t>" class = "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클래스 이름</a:t>
            </a:r>
            <a:r>
              <a:rPr lang="en-US" altLang="ko-KR" dirty="0" smtClean="0"/>
              <a:t>" scope = "</a:t>
            </a:r>
            <a:r>
              <a:rPr lang="ko-KR" altLang="en-US" dirty="0" smtClean="0"/>
              <a:t>범위</a:t>
            </a:r>
            <a:r>
              <a:rPr lang="en-US" altLang="ko-KR" dirty="0" smtClean="0"/>
              <a:t>" /&gt;</a:t>
            </a:r>
            <a:endParaRPr lang="ko-KR" altLang="en-US" dirty="0" smtClean="0"/>
          </a:p>
          <a:p>
            <a:pPr lvl="1" fontAlgn="base"/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&lt;</a:t>
            </a:r>
            <a:r>
              <a:rPr lang="en-US" altLang="ko-KR" dirty="0" err="1" smtClean="0"/>
              <a:t>jsp:useBean</a:t>
            </a:r>
            <a:r>
              <a:rPr lang="en-US" altLang="ko-KR" dirty="0" smtClean="0"/>
              <a:t> id= "</a:t>
            </a:r>
            <a:r>
              <a:rPr lang="en-US" altLang="ko-KR" dirty="0" err="1" smtClean="0"/>
              <a:t>testBean</a:t>
            </a:r>
            <a:r>
              <a:rPr lang="en-US" altLang="ko-KR" dirty="0" smtClean="0"/>
              <a:t>" class="ch08.bean.TestBean" scope="page" /&gt;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err="1" smtClean="0"/>
              <a:t>자바빈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JavaBean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연동하는 액션태그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err="1" smtClean="0"/>
              <a:t>자바빈</a:t>
            </a:r>
            <a:r>
              <a:rPr lang="ko-KR" altLang="en-US" dirty="0" smtClean="0"/>
              <a:t> 객체 생성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useBean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액션 태그</a:t>
            </a:r>
            <a:r>
              <a:rPr lang="en-US" altLang="ko-KR" dirty="0" smtClean="0"/>
              <a:t>(&lt;</a:t>
            </a:r>
            <a:r>
              <a:rPr lang="en-US" altLang="ko-KR" dirty="0" err="1" smtClean="0"/>
              <a:t>jsp:useBean</a:t>
            </a:r>
            <a:r>
              <a:rPr lang="en-US" altLang="ko-KR" dirty="0" smtClean="0"/>
              <a:t>&gt;)</a:t>
            </a:r>
          </a:p>
          <a:p>
            <a:pPr lvl="1" fontAlgn="base"/>
            <a:r>
              <a:rPr lang="en-US" altLang="ko-KR" dirty="0" smtClean="0"/>
              <a:t>id</a:t>
            </a:r>
            <a:r>
              <a:rPr lang="ko-KR" altLang="en-US" dirty="0" smtClean="0"/>
              <a:t>속성 값에 지정한 객체의 </a:t>
            </a:r>
            <a:r>
              <a:rPr lang="ko-KR" altLang="en-US" dirty="0" err="1" smtClean="0"/>
              <a:t>레퍼런스명이</a:t>
            </a:r>
            <a:r>
              <a:rPr lang="ko-KR" altLang="en-US" dirty="0" smtClean="0"/>
              <a:t> 이미 존재하는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기존에 생성된 객체를 그대로 사용</a:t>
            </a:r>
            <a:endParaRPr lang="ko-KR" altLang="en-US" dirty="0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5" name="_x275739336" descr="DRW000008d8b79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63838"/>
            <a:ext cx="5216525" cy="1239838"/>
          </a:xfrm>
          <a:prstGeom prst="rect">
            <a:avLst/>
          </a:prstGeom>
          <a:noFill/>
        </p:spPr>
      </p:pic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7" name="_x275744296" descr="image08-0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3363838"/>
            <a:ext cx="2597150" cy="12241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err="1" smtClean="0"/>
              <a:t>자바빈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JavaBean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연동하는 액션태그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ko-KR" altLang="en-US" dirty="0" err="1" smtClean="0"/>
              <a:t>자바빈의</a:t>
            </a:r>
            <a:r>
              <a:rPr lang="ko-KR" altLang="en-US" dirty="0" smtClean="0"/>
              <a:t> 프로퍼티값 저장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setProperty</a:t>
            </a:r>
            <a:r>
              <a:rPr lang="en-US" altLang="ko-KR" dirty="0" smtClean="0"/>
              <a:t> </a:t>
            </a:r>
            <a:r>
              <a:rPr lang="ko-KR" altLang="en-US" dirty="0" smtClean="0"/>
              <a:t>액션 태그</a:t>
            </a:r>
            <a:r>
              <a:rPr lang="en-US" altLang="ko-KR" dirty="0" smtClean="0"/>
              <a:t>(&lt;</a:t>
            </a:r>
            <a:r>
              <a:rPr lang="en-US" altLang="ko-KR" dirty="0" err="1" smtClean="0"/>
              <a:t>jsp:setProperty</a:t>
            </a:r>
            <a:r>
              <a:rPr lang="en-US" altLang="ko-KR" dirty="0" smtClean="0"/>
              <a:t>&gt;)</a:t>
            </a:r>
          </a:p>
          <a:p>
            <a:pPr lvl="1" fontAlgn="base"/>
            <a:r>
              <a:rPr lang="ko-KR" altLang="en-US" dirty="0" smtClean="0"/>
              <a:t>사용 방법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&lt;</a:t>
            </a:r>
            <a:r>
              <a:rPr lang="en-US" altLang="ko-KR" dirty="0" err="1" smtClean="0"/>
              <a:t>jsp:setProperty</a:t>
            </a:r>
            <a:r>
              <a:rPr lang="en-US" altLang="ko-KR" dirty="0" smtClean="0"/>
              <a:t> name= "</a:t>
            </a:r>
            <a:r>
              <a:rPr lang="ko-KR" altLang="en-US" dirty="0" smtClean="0"/>
              <a:t>빈 이름</a:t>
            </a:r>
            <a:r>
              <a:rPr lang="en-US" altLang="ko-KR" dirty="0" smtClean="0"/>
              <a:t>" property="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이름</a:t>
            </a:r>
            <a:r>
              <a:rPr lang="en-US" altLang="ko-KR" dirty="0" smtClean="0"/>
              <a:t>" value="</a:t>
            </a:r>
            <a:r>
              <a:rPr lang="ko-KR" altLang="en-US" dirty="0" err="1" smtClean="0"/>
              <a:t>프로퍼티에</a:t>
            </a:r>
            <a:r>
              <a:rPr lang="ko-KR" altLang="en-US" dirty="0" smtClean="0"/>
              <a:t> 저장할 값</a:t>
            </a:r>
            <a:r>
              <a:rPr lang="en-US" altLang="ko-KR" dirty="0" smtClean="0"/>
              <a:t>" /&gt;</a:t>
            </a:r>
            <a:endParaRPr lang="ko-KR" altLang="en-US" dirty="0" smtClean="0"/>
          </a:p>
          <a:p>
            <a:pPr lvl="1" fontAlgn="base"/>
            <a:r>
              <a:rPr lang="ko-KR" altLang="en-US" dirty="0" smtClean="0"/>
              <a:t>사용 예</a:t>
            </a:r>
          </a:p>
          <a:p>
            <a:pPr lvl="2" fontAlgn="base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jsp:useBean</a:t>
            </a:r>
            <a:r>
              <a:rPr lang="en-US" altLang="ko-KR" dirty="0" smtClean="0"/>
              <a:t> id= "</a:t>
            </a:r>
            <a:r>
              <a:rPr lang="en-US" altLang="ko-KR" dirty="0" err="1" smtClean="0"/>
              <a:t>testBean</a:t>
            </a:r>
            <a:r>
              <a:rPr lang="en-US" altLang="ko-KR" dirty="0" smtClean="0"/>
              <a:t>" class="ch08.bean.TestBean" scope="page" &gt;</a:t>
            </a:r>
          </a:p>
          <a:p>
            <a:pPr lvl="2" fontAlgn="base">
              <a:buNone/>
            </a:pPr>
            <a:r>
              <a:rPr lang="en-US" altLang="ko-KR" dirty="0" smtClean="0"/>
              <a:t>    &lt;</a:t>
            </a:r>
            <a:r>
              <a:rPr lang="en-US" altLang="ko-KR" dirty="0" err="1" smtClean="0"/>
              <a:t>jsp:setProperty</a:t>
            </a:r>
            <a:r>
              <a:rPr lang="en-US" altLang="ko-KR" dirty="0" smtClean="0"/>
              <a:t> name="</a:t>
            </a:r>
            <a:r>
              <a:rPr lang="en-US" altLang="ko-KR" dirty="0" err="1" smtClean="0"/>
              <a:t>testBean</a:t>
            </a:r>
            <a:r>
              <a:rPr lang="en-US" altLang="ko-KR" dirty="0" smtClean="0"/>
              <a:t>" property="id"/&gt;</a:t>
            </a:r>
          </a:p>
          <a:p>
            <a:pPr lvl="2" fontAlgn="base">
              <a:buNone/>
            </a:pPr>
            <a:r>
              <a:rPr lang="en-US" altLang="ko-KR" dirty="0" smtClean="0"/>
              <a:t>&lt;/</a:t>
            </a:r>
            <a:r>
              <a:rPr lang="en-US" altLang="ko-KR" dirty="0" err="1" smtClean="0"/>
              <a:t>jsp:useBean</a:t>
            </a:r>
            <a:r>
              <a:rPr lang="en-US" altLang="ko-KR" dirty="0" smtClean="0"/>
              <a:t>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err="1" smtClean="0"/>
              <a:t>자바빈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JavaBean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연동하는 액션태그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ko-KR" altLang="en-US" dirty="0" err="1" smtClean="0"/>
              <a:t>자바빈의</a:t>
            </a:r>
            <a:r>
              <a:rPr lang="ko-KR" altLang="en-US" dirty="0" smtClean="0"/>
              <a:t> 프로퍼티값 저장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setProperty</a:t>
            </a:r>
            <a:r>
              <a:rPr lang="en-US" altLang="ko-KR" dirty="0" smtClean="0"/>
              <a:t> </a:t>
            </a:r>
            <a:r>
              <a:rPr lang="ko-KR" altLang="en-US" dirty="0" smtClean="0"/>
              <a:t>액션 태그</a:t>
            </a:r>
            <a:r>
              <a:rPr lang="en-US" altLang="ko-KR" dirty="0" smtClean="0"/>
              <a:t>(&lt;</a:t>
            </a:r>
            <a:r>
              <a:rPr lang="en-US" altLang="ko-KR" dirty="0" err="1" smtClean="0"/>
              <a:t>jsp:setProperty</a:t>
            </a:r>
            <a:r>
              <a:rPr lang="en-US" altLang="ko-KR" dirty="0" smtClean="0"/>
              <a:t>&gt;)</a:t>
            </a:r>
          </a:p>
          <a:p>
            <a:pPr lvl="1" fontAlgn="base"/>
            <a:r>
              <a:rPr lang="ko-KR" altLang="en-US" dirty="0" smtClean="0"/>
              <a:t>사용 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많은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한 번에 지정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사용자 </a:t>
            </a:r>
            <a:r>
              <a:rPr lang="ko-KR" altLang="en-US" dirty="0" err="1" smtClean="0"/>
              <a:t>입력폼</a:t>
            </a:r>
            <a:endParaRPr lang="ko-KR" altLang="en-US" dirty="0" smtClean="0"/>
          </a:p>
          <a:p>
            <a:pPr lvl="3" fontAlgn="base"/>
            <a:r>
              <a:rPr lang="en-US" altLang="ko-KR" dirty="0" smtClean="0"/>
              <a:t>&lt;input type="text" </a:t>
            </a:r>
            <a:r>
              <a:rPr lang="en-US" altLang="ko-KR" b="1" dirty="0" smtClean="0"/>
              <a:t>name="id"</a:t>
            </a:r>
            <a:r>
              <a:rPr lang="en-US" altLang="ko-KR" dirty="0" smtClean="0"/>
              <a:t> size="10" </a:t>
            </a:r>
            <a:r>
              <a:rPr lang="en-US" altLang="ko-KR" dirty="0" err="1" smtClean="0"/>
              <a:t>maxlength</a:t>
            </a:r>
            <a:r>
              <a:rPr lang="en-US" altLang="ko-KR" dirty="0" smtClean="0"/>
              <a:t>="10"&gt;</a:t>
            </a:r>
          </a:p>
          <a:p>
            <a:pPr lvl="2" fontAlgn="base"/>
            <a:r>
              <a:rPr lang="ko-KR" altLang="en-US" dirty="0" err="1" smtClean="0"/>
              <a:t>자바빈</a:t>
            </a:r>
            <a:r>
              <a:rPr lang="ko-KR" altLang="en-US" dirty="0" smtClean="0"/>
              <a:t> 클래스</a:t>
            </a:r>
          </a:p>
          <a:p>
            <a:pPr lvl="3" fontAlgn="base"/>
            <a:r>
              <a:rPr lang="en-US" altLang="ko-KR" dirty="0" smtClean="0"/>
              <a:t>public void </a:t>
            </a:r>
            <a:r>
              <a:rPr lang="en-US" altLang="ko-KR" b="1" dirty="0" err="1" smtClean="0"/>
              <a:t>setId</a:t>
            </a:r>
            <a:r>
              <a:rPr lang="en-US" altLang="ko-KR" dirty="0" smtClean="0"/>
              <a:t>(String id) {this.id = id;}</a:t>
            </a:r>
          </a:p>
          <a:p>
            <a:pPr lvl="3" fontAlgn="base"/>
            <a:endParaRPr lang="en-US" altLang="ko-KR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err="1" smtClean="0"/>
              <a:t>자바빈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JavaBean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연동하는 액션태그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err="1" smtClean="0"/>
              <a:t>자바빈의</a:t>
            </a:r>
            <a:r>
              <a:rPr lang="ko-KR" altLang="en-US" dirty="0" smtClean="0"/>
              <a:t> 프로퍼티값 저장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setProperty</a:t>
            </a:r>
            <a:r>
              <a:rPr lang="en-US" altLang="ko-KR" dirty="0" smtClean="0"/>
              <a:t> </a:t>
            </a:r>
            <a:r>
              <a:rPr lang="ko-KR" altLang="en-US" dirty="0" smtClean="0"/>
              <a:t>액션 태그</a:t>
            </a:r>
            <a:r>
              <a:rPr lang="en-US" altLang="ko-KR" dirty="0" smtClean="0"/>
              <a:t>(&lt;</a:t>
            </a:r>
            <a:r>
              <a:rPr lang="en-US" altLang="ko-KR" dirty="0" err="1" smtClean="0"/>
              <a:t>jsp:setProperty</a:t>
            </a:r>
            <a:r>
              <a:rPr lang="en-US" altLang="ko-KR" dirty="0" smtClean="0"/>
              <a:t>&gt;)</a:t>
            </a:r>
          </a:p>
          <a:p>
            <a:pPr lvl="1" fontAlgn="base"/>
            <a:r>
              <a:rPr lang="ko-KR" altLang="en-US" dirty="0" smtClean="0"/>
              <a:t>사용 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많은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한 번에 지정</a:t>
            </a:r>
            <a:endParaRPr lang="en-US" altLang="ko-KR" dirty="0" smtClean="0"/>
          </a:p>
          <a:p>
            <a:pPr lvl="2" fontAlgn="base"/>
            <a:r>
              <a:rPr lang="ko-KR" altLang="en-US" dirty="0" err="1" smtClean="0"/>
              <a:t>자바빈을</a:t>
            </a:r>
            <a:r>
              <a:rPr lang="ko-KR" altLang="en-US" dirty="0" smtClean="0"/>
              <a:t> 사용하는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페이지</a:t>
            </a:r>
          </a:p>
          <a:p>
            <a:pPr lvl="3" fontAlgn="base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jsp:useBean</a:t>
            </a:r>
            <a:r>
              <a:rPr lang="en-US" altLang="ko-KR" dirty="0" smtClean="0"/>
              <a:t> id="</a:t>
            </a:r>
            <a:r>
              <a:rPr lang="en-US" altLang="ko-KR" dirty="0" err="1" smtClean="0"/>
              <a:t>inDb</a:t>
            </a:r>
            <a:r>
              <a:rPr lang="en-US" altLang="ko-KR" dirty="0" smtClean="0"/>
              <a:t>" scope="page" class="</a:t>
            </a:r>
            <a:r>
              <a:rPr lang="en-US" altLang="ko-KR" dirty="0" err="1" smtClean="0"/>
              <a:t>bean.logon.DbDataLogin</a:t>
            </a:r>
            <a:r>
              <a:rPr lang="en-US" altLang="ko-KR" dirty="0" smtClean="0"/>
              <a:t>"&gt;</a:t>
            </a:r>
          </a:p>
          <a:p>
            <a:pPr lvl="3" fontAlgn="base">
              <a:buNone/>
            </a:pPr>
            <a:r>
              <a:rPr lang="en-US" altLang="ko-KR" dirty="0" smtClean="0"/>
              <a:t>    &lt;</a:t>
            </a:r>
            <a:r>
              <a:rPr lang="en-US" altLang="ko-KR" dirty="0" err="1" smtClean="0"/>
              <a:t>jsp:setProperty</a:t>
            </a:r>
            <a:r>
              <a:rPr lang="en-US" altLang="ko-KR" dirty="0" smtClean="0"/>
              <a:t> name="</a:t>
            </a:r>
            <a:r>
              <a:rPr lang="en-US" altLang="ko-KR" dirty="0" err="1" smtClean="0"/>
              <a:t>inDb</a:t>
            </a:r>
            <a:r>
              <a:rPr lang="en-US" altLang="ko-KR" dirty="0" smtClean="0"/>
              <a:t>" </a:t>
            </a:r>
            <a:r>
              <a:rPr lang="en-US" altLang="ko-KR" b="1" dirty="0" smtClean="0"/>
              <a:t>property="*"</a:t>
            </a:r>
            <a:r>
              <a:rPr lang="en-US" altLang="ko-KR" dirty="0" smtClean="0"/>
              <a:t>/&gt;</a:t>
            </a:r>
          </a:p>
          <a:p>
            <a:pPr lvl="3" fontAlgn="base">
              <a:buNone/>
            </a:pPr>
            <a:r>
              <a:rPr lang="en-US" altLang="ko-KR" dirty="0" smtClean="0"/>
              <a:t>&lt;/</a:t>
            </a:r>
            <a:r>
              <a:rPr lang="en-US" altLang="ko-KR" dirty="0" err="1" smtClean="0"/>
              <a:t>jsp:useBean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2. </a:t>
            </a:r>
            <a:r>
              <a:rPr lang="ko-KR" altLang="en-US" dirty="0" err="1" smtClean="0"/>
              <a:t>자바빈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JavaBean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연동하는 액션태그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 err="1" smtClean="0"/>
              <a:t>자바빈의</a:t>
            </a:r>
            <a:r>
              <a:rPr lang="ko-KR" altLang="en-US" dirty="0" smtClean="0"/>
              <a:t> 프로퍼티값 얻기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getProperty</a:t>
            </a:r>
            <a:r>
              <a:rPr lang="en-US" altLang="ko-KR" dirty="0" smtClean="0"/>
              <a:t> </a:t>
            </a:r>
            <a:r>
              <a:rPr lang="ko-KR" altLang="en-US" dirty="0" smtClean="0"/>
              <a:t>액션 태그</a:t>
            </a:r>
            <a:r>
              <a:rPr lang="en-US" altLang="ko-KR" dirty="0" smtClean="0"/>
              <a:t>(&lt;</a:t>
            </a:r>
            <a:r>
              <a:rPr lang="en-US" altLang="ko-KR" dirty="0" err="1" smtClean="0"/>
              <a:t>jsp:getProperty</a:t>
            </a:r>
            <a:r>
              <a:rPr lang="en-US" altLang="ko-KR" dirty="0" smtClean="0"/>
              <a:t>&gt;)</a:t>
            </a:r>
          </a:p>
          <a:p>
            <a:pPr lvl="1" fontAlgn="base"/>
            <a:r>
              <a:rPr lang="ko-KR" altLang="en-US" dirty="0" smtClean="0"/>
              <a:t>사용 방법</a:t>
            </a:r>
          </a:p>
          <a:p>
            <a:pPr lvl="2" fontAlgn="base"/>
            <a:r>
              <a:rPr lang="en-US" altLang="ko-KR" dirty="0" smtClean="0"/>
              <a:t>&lt;</a:t>
            </a:r>
            <a:r>
              <a:rPr lang="en-US" altLang="ko-KR" dirty="0" err="1" smtClean="0"/>
              <a:t>jsp:getProperty</a:t>
            </a:r>
            <a:r>
              <a:rPr lang="en-US" altLang="ko-KR" dirty="0" smtClean="0"/>
              <a:t> name= "</a:t>
            </a:r>
            <a:r>
              <a:rPr lang="ko-KR" altLang="en-US" dirty="0" smtClean="0"/>
              <a:t>빈 이름</a:t>
            </a:r>
            <a:r>
              <a:rPr lang="en-US" altLang="ko-KR" dirty="0" smtClean="0"/>
              <a:t>" property="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이름</a:t>
            </a:r>
            <a:r>
              <a:rPr lang="en-US" altLang="ko-KR" dirty="0" smtClean="0"/>
              <a:t>"/&gt;</a:t>
            </a:r>
            <a:endParaRPr lang="ko-KR" altLang="en-US" dirty="0" smtClean="0"/>
          </a:p>
          <a:p>
            <a:pPr lvl="1" fontAlgn="base"/>
            <a:r>
              <a:rPr lang="ko-KR" altLang="en-US" dirty="0" smtClean="0"/>
              <a:t>사용 예</a:t>
            </a:r>
          </a:p>
          <a:p>
            <a:pPr lvl="2" fontAlgn="base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jsp:useBean</a:t>
            </a:r>
            <a:r>
              <a:rPr lang="en-US" altLang="ko-KR" dirty="0" smtClean="0"/>
              <a:t> id= "</a:t>
            </a:r>
            <a:r>
              <a:rPr lang="en-US" altLang="ko-KR" dirty="0" err="1" smtClean="0"/>
              <a:t>testBean</a:t>
            </a:r>
            <a:r>
              <a:rPr lang="en-US" altLang="ko-KR" dirty="0" smtClean="0"/>
              <a:t>" class="ch08.bean.TestBean" scope="page" /&gt;</a:t>
            </a:r>
          </a:p>
          <a:p>
            <a:pPr lvl="2" fontAlgn="base">
              <a:buNone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jsp:getProperty</a:t>
            </a:r>
            <a:r>
              <a:rPr lang="en-US" altLang="ko-KR" dirty="0" smtClean="0"/>
              <a:t> name="</a:t>
            </a:r>
            <a:r>
              <a:rPr lang="en-US" altLang="ko-KR" dirty="0" err="1" smtClean="0"/>
              <a:t>testBean</a:t>
            </a:r>
            <a:r>
              <a:rPr lang="en-US" altLang="ko-KR" dirty="0" smtClean="0"/>
              <a:t>" property="id"/&gt;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3. </a:t>
            </a:r>
            <a:r>
              <a:rPr lang="ko-KR" altLang="en-US" dirty="0" err="1" smtClean="0"/>
              <a:t>자바빈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JavaBean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사용한 회원 관리시스템의 회원가입부분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회원가입 시스템 개요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회원관리 시스템은 크게 회원가입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회원인증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회원정보수정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회원탈퇴로 이루어짐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회원가입부분 작성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회원정보 폼으로부터 회원정보를 입력 받아 필요한 정보를 저장</a:t>
            </a:r>
          </a:p>
          <a:p>
            <a:pPr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err="1" smtClean="0"/>
              <a:t>자바빈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JavaBean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개요 및 작성</a:t>
            </a:r>
          </a:p>
          <a:p>
            <a:pPr fontAlgn="base"/>
            <a:r>
              <a:rPr lang="en-US" altLang="ko-KR" dirty="0" smtClean="0"/>
              <a:t>(1) </a:t>
            </a:r>
            <a:r>
              <a:rPr lang="ko-KR" altLang="en-US" dirty="0" err="1" smtClean="0"/>
              <a:t>자바빈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JavaBean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개요</a:t>
            </a:r>
          </a:p>
          <a:p>
            <a:pPr fontAlgn="base"/>
            <a:r>
              <a:rPr lang="en-US" altLang="ko-KR" dirty="0" smtClean="0"/>
              <a:t>(2) </a:t>
            </a:r>
            <a:r>
              <a:rPr lang="ko-KR" altLang="en-US" dirty="0" err="1" smtClean="0"/>
              <a:t>자바빈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JavaBean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작성</a:t>
            </a:r>
          </a:p>
          <a:p>
            <a:pPr fontAlgn="base"/>
            <a:r>
              <a:rPr lang="en-US" altLang="ko-KR" dirty="0" smtClean="0"/>
              <a:t>2. </a:t>
            </a:r>
            <a:r>
              <a:rPr lang="ko-KR" altLang="en-US" dirty="0" err="1" smtClean="0"/>
              <a:t>자바빈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JavaBean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연동하는 액션태그</a:t>
            </a:r>
          </a:p>
          <a:p>
            <a:pPr fontAlgn="base"/>
            <a:r>
              <a:rPr lang="en-US" altLang="ko-KR" dirty="0" smtClean="0"/>
              <a:t>(1) </a:t>
            </a:r>
            <a:r>
              <a:rPr lang="ko-KR" altLang="en-US" dirty="0" err="1" smtClean="0"/>
              <a:t>자바빈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JavaBean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객체 생성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useBean</a:t>
            </a:r>
            <a:r>
              <a:rPr lang="en-US" altLang="ko-KR" dirty="0" smtClean="0"/>
              <a:t> </a:t>
            </a:r>
            <a:r>
              <a:rPr lang="ko-KR" altLang="en-US" dirty="0" smtClean="0"/>
              <a:t>액션 태그</a:t>
            </a:r>
            <a:r>
              <a:rPr lang="en-US" altLang="ko-KR" dirty="0" smtClean="0"/>
              <a:t>(&lt;</a:t>
            </a:r>
            <a:r>
              <a:rPr lang="en-US" altLang="ko-KR" dirty="0" err="1" smtClean="0"/>
              <a:t>jsp:useBean</a:t>
            </a:r>
            <a:r>
              <a:rPr lang="en-US" altLang="ko-KR" dirty="0" smtClean="0"/>
              <a:t>&gt;)</a:t>
            </a:r>
            <a:endParaRPr lang="ko-KR" altLang="en-US" dirty="0" smtClean="0"/>
          </a:p>
          <a:p>
            <a:pPr fontAlgn="base"/>
            <a:r>
              <a:rPr lang="en-US" altLang="ko-KR" dirty="0" smtClean="0"/>
              <a:t>(2) </a:t>
            </a:r>
            <a:r>
              <a:rPr lang="ko-KR" altLang="en-US" dirty="0" err="1" smtClean="0"/>
              <a:t>자바빈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JavaBean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프로퍼티값 저장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setProperty</a:t>
            </a:r>
            <a:r>
              <a:rPr lang="en-US" altLang="ko-KR" dirty="0" smtClean="0"/>
              <a:t> </a:t>
            </a:r>
            <a:r>
              <a:rPr lang="ko-KR" altLang="en-US" dirty="0" smtClean="0"/>
              <a:t>액션 태그</a:t>
            </a:r>
            <a:r>
              <a:rPr lang="en-US" altLang="ko-KR" dirty="0" smtClean="0"/>
              <a:t>(&lt;</a:t>
            </a:r>
            <a:r>
              <a:rPr lang="en-US" altLang="ko-KR" dirty="0" err="1" smtClean="0"/>
              <a:t>jsp:setProperty</a:t>
            </a:r>
            <a:r>
              <a:rPr lang="en-US" altLang="ko-KR" dirty="0" smtClean="0"/>
              <a:t>&gt;)</a:t>
            </a:r>
            <a:endParaRPr lang="ko-KR" altLang="en-US" dirty="0" smtClean="0"/>
          </a:p>
          <a:p>
            <a:pPr fontAlgn="base"/>
            <a:r>
              <a:rPr lang="en-US" altLang="ko-KR" dirty="0" smtClean="0"/>
              <a:t>(3) </a:t>
            </a:r>
            <a:r>
              <a:rPr lang="ko-KR" altLang="en-US" dirty="0" err="1" smtClean="0"/>
              <a:t>자바빈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JavaBean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프로퍼티값 얻기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getProperty</a:t>
            </a:r>
            <a:r>
              <a:rPr lang="en-US" altLang="ko-KR" dirty="0" smtClean="0"/>
              <a:t> </a:t>
            </a:r>
            <a:r>
              <a:rPr lang="ko-KR" altLang="en-US" dirty="0" smtClean="0"/>
              <a:t>액션 태그</a:t>
            </a:r>
            <a:r>
              <a:rPr lang="en-US" altLang="ko-KR" dirty="0" smtClean="0"/>
              <a:t>(&lt;</a:t>
            </a:r>
            <a:r>
              <a:rPr lang="en-US" altLang="ko-KR" dirty="0" err="1" smtClean="0"/>
              <a:t>jsp:getProperty</a:t>
            </a:r>
            <a:r>
              <a:rPr lang="en-US" altLang="ko-KR" dirty="0" smtClean="0"/>
              <a:t>&gt;)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3. </a:t>
            </a:r>
            <a:r>
              <a:rPr lang="ko-KR" altLang="en-US" dirty="0" err="1" smtClean="0"/>
              <a:t>자바빈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JavaBean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사용한 회원 관리시스템의 회원가입부분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회원가입 시스템 개요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회원가입부분의 구조</a:t>
            </a:r>
            <a:endParaRPr lang="en-US" altLang="ko-KR" dirty="0" smtClean="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4817" name="_x275743816" descr="image08-0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2355726"/>
            <a:ext cx="3911600" cy="2493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3. </a:t>
            </a:r>
            <a:r>
              <a:rPr lang="ko-KR" altLang="en-US" dirty="0" err="1" smtClean="0"/>
              <a:t>자바빈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JavaBean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사용한 회원 관리시스템의 회원가입부분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회원가입 정보를 저장하기 위한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4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프로퍼티를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가진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데이터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저장빈</a:t>
            </a:r>
            <a:r>
              <a:rPr lang="en-US" altLang="ko-KR" dirty="0" smtClean="0"/>
              <a:t> </a:t>
            </a:r>
          </a:p>
          <a:p>
            <a:pPr lvl="2" fontAlgn="base"/>
            <a:r>
              <a:rPr lang="en-US" altLang="ko-KR" dirty="0" smtClean="0"/>
              <a:t>private String </a:t>
            </a:r>
            <a:r>
              <a:rPr lang="en-US" altLang="ko-KR" dirty="0" err="1" smtClean="0"/>
              <a:t>idt</a:t>
            </a:r>
            <a:r>
              <a:rPr lang="en-US" altLang="ko-KR" dirty="0" smtClean="0"/>
              <a:t>; //</a:t>
            </a:r>
            <a:r>
              <a:rPr lang="ko-KR" altLang="en-US" dirty="0" smtClean="0"/>
              <a:t>아이디</a:t>
            </a:r>
          </a:p>
          <a:p>
            <a:pPr lvl="2" fontAlgn="base"/>
            <a:r>
              <a:rPr lang="en-US" altLang="ko-KR" dirty="0" smtClean="0"/>
              <a:t>private String </a:t>
            </a:r>
            <a:r>
              <a:rPr lang="en-US" altLang="ko-KR" dirty="0" err="1" smtClean="0"/>
              <a:t>passwd</a:t>
            </a:r>
            <a:r>
              <a:rPr lang="en-US" altLang="ko-KR" dirty="0" smtClean="0"/>
              <a:t>; //</a:t>
            </a:r>
            <a:r>
              <a:rPr lang="ko-KR" altLang="en-US" dirty="0" smtClean="0"/>
              <a:t>비밀번호</a:t>
            </a:r>
          </a:p>
          <a:p>
            <a:pPr lvl="2" fontAlgn="base"/>
            <a:r>
              <a:rPr lang="en-US" altLang="ko-KR" dirty="0" smtClean="0"/>
              <a:t>private String name; //</a:t>
            </a:r>
            <a:r>
              <a:rPr lang="ko-KR" altLang="en-US" dirty="0" smtClean="0"/>
              <a:t>이름</a:t>
            </a:r>
          </a:p>
          <a:p>
            <a:pPr lvl="2" fontAlgn="base"/>
            <a:r>
              <a:rPr lang="en-US" altLang="ko-KR" dirty="0" smtClean="0"/>
              <a:t>private Timestamp </a:t>
            </a:r>
            <a:r>
              <a:rPr lang="en-US" altLang="ko-KR" dirty="0" err="1" smtClean="0"/>
              <a:t>reg_date</a:t>
            </a:r>
            <a:r>
              <a:rPr lang="en-US" altLang="ko-KR" dirty="0" smtClean="0"/>
              <a:t>; //</a:t>
            </a:r>
            <a:r>
              <a:rPr lang="ko-KR" altLang="en-US" dirty="0" smtClean="0"/>
              <a:t>가입일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3. </a:t>
            </a:r>
            <a:r>
              <a:rPr lang="ko-KR" altLang="en-US" dirty="0" err="1" smtClean="0"/>
              <a:t>자바빈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JavaBean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사용한 회원 관리시스템의 회원가입부분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회원가입 폼 및 가입된 정보 확인 페이지 작성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회원가입 폼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registerForm.jsp </a:t>
            </a:r>
            <a:r>
              <a:rPr lang="ko-KR" altLang="en-US" dirty="0" smtClean="0"/>
              <a:t>페이지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정보 확인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registerPro.jsp</a:t>
            </a:r>
            <a:r>
              <a:rPr lang="ko-KR" altLang="en-US" dirty="0" smtClean="0"/>
              <a:t>페이지</a:t>
            </a:r>
          </a:p>
          <a:p>
            <a:pPr lvl="1" fontAlgn="base"/>
            <a:r>
              <a:rPr lang="ko-KR" altLang="en-US" dirty="0" smtClean="0"/>
              <a:t>스타일시트 </a:t>
            </a:r>
            <a:r>
              <a:rPr lang="en-US" altLang="ko-KR" dirty="0" smtClean="0"/>
              <a:t>: style.css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altLang="ko-KR" dirty="0" smtClean="0"/>
              <a:t>3. </a:t>
            </a:r>
            <a:r>
              <a:rPr lang="ko-KR" altLang="en-US" dirty="0" err="1" smtClean="0"/>
              <a:t>자바빈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JavaBean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사용한 회원 관리시스템의 회원가입부분 작성</a:t>
            </a:r>
          </a:p>
          <a:p>
            <a:pPr fontAlgn="base"/>
            <a:r>
              <a:rPr lang="en-US" altLang="ko-KR" dirty="0" smtClean="0"/>
              <a:t>(1) </a:t>
            </a:r>
            <a:r>
              <a:rPr lang="ko-KR" altLang="en-US" dirty="0" smtClean="0"/>
              <a:t>회원가입 시스템 개요</a:t>
            </a:r>
          </a:p>
          <a:p>
            <a:pPr fontAlgn="base"/>
            <a:r>
              <a:rPr lang="en-US" altLang="ko-KR" dirty="0" smtClean="0"/>
              <a:t>(2) </a:t>
            </a:r>
            <a:r>
              <a:rPr lang="ko-KR" altLang="en-US" dirty="0" smtClean="0"/>
              <a:t>회원가입 정보를 저장하기 위한 </a:t>
            </a:r>
            <a:r>
              <a:rPr lang="ko-KR" altLang="en-US" dirty="0" err="1" smtClean="0"/>
              <a:t>자바빈</a:t>
            </a:r>
            <a:r>
              <a:rPr lang="ko-KR" altLang="en-US" dirty="0" smtClean="0"/>
              <a:t> 작성</a:t>
            </a:r>
          </a:p>
          <a:p>
            <a:pPr fontAlgn="base"/>
            <a:r>
              <a:rPr lang="en-US" altLang="ko-KR" dirty="0" smtClean="0"/>
              <a:t>(3) </a:t>
            </a:r>
            <a:r>
              <a:rPr lang="ko-KR" altLang="en-US" dirty="0" smtClean="0"/>
              <a:t>회원가입 폼 및 가입된 정보 확인 페이지 작성 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err="1" smtClean="0"/>
              <a:t>자바빈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JavaBean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개요 및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err="1" smtClean="0"/>
              <a:t>자바빈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JavaBean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개요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지금까지 코딩방법의 문제점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화면 표시부분과 </a:t>
            </a:r>
            <a:r>
              <a:rPr lang="ko-KR" altLang="en-US" dirty="0" err="1" smtClean="0"/>
              <a:t>로직코드가</a:t>
            </a:r>
            <a:r>
              <a:rPr lang="ko-KR" altLang="en-US" dirty="0" smtClean="0"/>
              <a:t> 같은 페이지 내에 기술되어 </a:t>
            </a:r>
            <a:r>
              <a:rPr lang="ko-KR" altLang="en-US" dirty="0" err="1" smtClean="0"/>
              <a:t>가독성이</a:t>
            </a:r>
            <a:r>
              <a:rPr lang="ko-KR" altLang="en-US" dirty="0" smtClean="0"/>
              <a:t> 떨어짐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코드를 재사용하기 어려움</a:t>
            </a:r>
          </a:p>
          <a:p>
            <a:pPr lvl="2" fontAlgn="base"/>
            <a:endParaRPr lang="ko-KR" alt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err="1" smtClean="0"/>
              <a:t>자바빈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JavaBean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개요 및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err="1" smtClean="0"/>
              <a:t>자바빈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JavaBean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 fontAlgn="base"/>
            <a:r>
              <a:rPr lang="ko-KR" altLang="en-US" dirty="0" err="1" smtClean="0"/>
              <a:t>자바빈은</a:t>
            </a:r>
            <a:r>
              <a:rPr lang="ko-KR" altLang="en-US" dirty="0" smtClean="0"/>
              <a:t> 자바로 작성되어진 컴포넌트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클래스들로 이루어진 복합적인 구조</a:t>
            </a:r>
          </a:p>
          <a:p>
            <a:pPr lvl="1" fontAlgn="base"/>
            <a:r>
              <a:rPr lang="ko-KR" altLang="en-US" dirty="0" smtClean="0"/>
              <a:t>자바언어의 프로그램작성 규칙과 문법을 따름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err="1" smtClean="0"/>
              <a:t>자바빈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JavaBean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개요 및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 err="1" smtClean="0"/>
              <a:t>자바빈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JavaBean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 fontAlgn="base"/>
            <a:r>
              <a:rPr lang="ko-KR" altLang="en-US" dirty="0" err="1" smtClean="0"/>
              <a:t>자바빈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JavaBean</a:t>
            </a:r>
            <a:r>
              <a:rPr lang="en-US" altLang="ko-KR" dirty="0" smtClean="0"/>
              <a:t>) </a:t>
            </a:r>
            <a:r>
              <a:rPr lang="ko-KR" altLang="en-US" dirty="0" smtClean="0"/>
              <a:t>클래스 작성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자바의 클래스를 만드는 것과 같은 규칙</a:t>
            </a:r>
          </a:p>
          <a:p>
            <a:pPr lvl="2" fontAlgn="base"/>
            <a:r>
              <a:rPr lang="ko-KR" altLang="en-US" dirty="0" smtClean="0"/>
              <a:t>작성순서</a:t>
            </a:r>
            <a:endParaRPr lang="en-US" altLang="ko-KR" dirty="0" smtClean="0"/>
          </a:p>
          <a:p>
            <a:pPr lvl="3" fontAlgn="base">
              <a:buNone/>
            </a:pPr>
            <a:r>
              <a:rPr lang="en-US" altLang="ko-KR" dirty="0" smtClean="0"/>
              <a:t>1. package </a:t>
            </a:r>
            <a:r>
              <a:rPr lang="ko-KR" altLang="en-US" dirty="0" err="1" smtClean="0"/>
              <a:t>패키지명</a:t>
            </a:r>
            <a:r>
              <a:rPr lang="en-US" altLang="ko-KR" dirty="0" smtClean="0"/>
              <a:t>; //</a:t>
            </a:r>
            <a:r>
              <a:rPr lang="ko-KR" altLang="en-US" dirty="0" smtClean="0"/>
              <a:t>없으면 생략가능</a:t>
            </a:r>
          </a:p>
          <a:p>
            <a:pPr lvl="3" fontAlgn="base">
              <a:buNone/>
            </a:pPr>
            <a:r>
              <a:rPr lang="en-US" altLang="ko-KR" dirty="0" smtClean="0"/>
              <a:t>2. import </a:t>
            </a:r>
            <a:r>
              <a:rPr lang="ko-KR" altLang="en-US" dirty="0" err="1" smtClean="0"/>
              <a:t>패키지명을</a:t>
            </a:r>
            <a:r>
              <a:rPr lang="ko-KR" altLang="en-US" dirty="0" smtClean="0"/>
              <a:t> 포함한 클래스의 </a:t>
            </a:r>
            <a:r>
              <a:rPr lang="ko-KR" altLang="en-US" dirty="0" err="1" smtClean="0"/>
              <a:t>풀네임</a:t>
            </a:r>
            <a:r>
              <a:rPr lang="en-US" altLang="ko-KR" dirty="0" smtClean="0"/>
              <a:t>; //</a:t>
            </a:r>
            <a:r>
              <a:rPr lang="ko-KR" altLang="en-US" dirty="0" smtClean="0"/>
              <a:t>없으면 생략가능</a:t>
            </a:r>
          </a:p>
          <a:p>
            <a:pPr lvl="3" fontAlgn="base">
              <a:buNone/>
            </a:pPr>
            <a:r>
              <a:rPr lang="en-US" altLang="ko-KR" b="1" dirty="0" smtClean="0"/>
              <a:t>3. class </a:t>
            </a:r>
            <a:r>
              <a:rPr lang="ko-KR" altLang="en-US" b="1" dirty="0" err="1" smtClean="0"/>
              <a:t>클래스명</a:t>
            </a:r>
            <a:r>
              <a:rPr lang="en-US" altLang="ko-KR" b="1" dirty="0" smtClean="0"/>
              <a:t>{ //</a:t>
            </a:r>
            <a:r>
              <a:rPr lang="ko-KR" altLang="en-US" b="1" dirty="0" smtClean="0"/>
              <a:t>필수정의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생략 불가능</a:t>
            </a:r>
          </a:p>
          <a:p>
            <a:pPr lvl="3" fontAlgn="base">
              <a:buNone/>
            </a:pPr>
            <a:r>
              <a:rPr lang="en-US" altLang="ko-KR" b="1" dirty="0" smtClean="0"/>
              <a:t>   }</a:t>
            </a:r>
            <a:endParaRPr lang="ko-KR" altLang="en-US" b="1" dirty="0" smtClean="0"/>
          </a:p>
          <a:p>
            <a:pPr lvl="2" fontAlgn="base"/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err="1" smtClean="0"/>
              <a:t>자바빈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JavaBean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개요 및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err="1" smtClean="0"/>
              <a:t>자바빈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JavaBean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 fontAlgn="base"/>
            <a:r>
              <a:rPr lang="ko-KR" altLang="en-US" dirty="0" err="1" smtClean="0"/>
              <a:t>자바빈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JavaBean</a:t>
            </a:r>
            <a:r>
              <a:rPr lang="en-US" altLang="ko-KR" dirty="0" smtClean="0"/>
              <a:t>) </a:t>
            </a:r>
            <a:r>
              <a:rPr lang="ko-KR" altLang="en-US" dirty="0" smtClean="0"/>
              <a:t>클래스 작성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자바 클래스 선언 형식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접근제어자 </a:t>
            </a:r>
            <a:r>
              <a:rPr lang="en-US" altLang="ko-KR" dirty="0" smtClean="0"/>
              <a:t>[</a:t>
            </a:r>
            <a:r>
              <a:rPr lang="ko-KR" altLang="en-US" dirty="0" smtClean="0"/>
              <a:t>키워드</a:t>
            </a:r>
            <a:r>
              <a:rPr lang="en-US" altLang="ko-KR" dirty="0" smtClean="0"/>
              <a:t>] class </a:t>
            </a:r>
            <a:r>
              <a:rPr lang="ko-KR" altLang="en-US" dirty="0" err="1" smtClean="0"/>
              <a:t>클래스명</a:t>
            </a:r>
            <a:r>
              <a:rPr lang="en-US" altLang="ko-KR" dirty="0" smtClean="0"/>
              <a:t>{}</a:t>
            </a:r>
            <a:endParaRPr lang="ko-KR" altLang="en-US" dirty="0" smtClean="0"/>
          </a:p>
          <a:p>
            <a:pPr lvl="2" fontAlgn="base"/>
            <a:r>
              <a:rPr lang="ko-KR" altLang="en-US" dirty="0" smtClean="0"/>
              <a:t>선언 예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public class </a:t>
            </a:r>
            <a:r>
              <a:rPr lang="en-US" altLang="ko-KR" dirty="0" err="1" smtClean="0"/>
              <a:t>DbDataLogin</a:t>
            </a:r>
            <a:r>
              <a:rPr lang="en-US" altLang="ko-KR" dirty="0" smtClean="0"/>
              <a:t>{}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err="1" smtClean="0"/>
              <a:t>자바빈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JavaBean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개요 및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ko-KR" altLang="en-US" dirty="0" err="1" smtClean="0"/>
              <a:t>자바빈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JavaBean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 fontAlgn="base"/>
            <a:r>
              <a:rPr lang="ko-KR" altLang="en-US" dirty="0" err="1" smtClean="0"/>
              <a:t>자바빈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JavaBean</a:t>
            </a:r>
            <a:r>
              <a:rPr lang="en-US" altLang="ko-KR" dirty="0" smtClean="0"/>
              <a:t>) </a:t>
            </a:r>
            <a:r>
              <a:rPr lang="ko-KR" altLang="en-US" dirty="0" smtClean="0"/>
              <a:t>클래스 작성</a:t>
            </a:r>
            <a:endParaRPr lang="ko-KR" altLang="en-US" sz="3200" dirty="0" smtClean="0"/>
          </a:p>
          <a:p>
            <a:pPr lvl="2" fontAlgn="base"/>
            <a:r>
              <a:rPr lang="ko-KR" altLang="en-US" dirty="0" err="1" smtClean="0"/>
              <a:t>자바빈</a:t>
            </a:r>
            <a:r>
              <a:rPr lang="ko-KR" altLang="en-US" dirty="0" smtClean="0"/>
              <a:t> 클래스선언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 접근 제어자 </a:t>
            </a:r>
            <a:r>
              <a:rPr lang="en-US" altLang="ko-KR" dirty="0" smtClean="0"/>
              <a:t>public</a:t>
            </a:r>
          </a:p>
          <a:p>
            <a:pPr lvl="2" fontAlgn="base"/>
            <a:r>
              <a:rPr lang="ko-KR" altLang="en-US" dirty="0" smtClean="0"/>
              <a:t>멤버변수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접근제어자 </a:t>
            </a:r>
            <a:r>
              <a:rPr lang="en-US" altLang="ko-KR" dirty="0" smtClean="0"/>
              <a:t>private</a:t>
            </a:r>
            <a:endParaRPr lang="ko-KR" altLang="en-US" dirty="0" smtClean="0"/>
          </a:p>
          <a:p>
            <a:pPr lvl="2" fontAlgn="base"/>
            <a:endParaRPr lang="en-US" altLang="ko-KR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70000" lnSpcReduction="20000"/>
          </a:bodyPr>
          <a:lstStyle/>
          <a:p>
            <a:pPr lvl="1" fontAlgn="base"/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 fontAlgn="base">
              <a:buNone/>
            </a:pPr>
            <a:r>
              <a:rPr lang="en-US" altLang="ko-KR" dirty="0" smtClean="0"/>
              <a:t>package </a:t>
            </a:r>
            <a:r>
              <a:rPr lang="en-US" altLang="ko-KR" dirty="0" err="1" smtClean="0"/>
              <a:t>bean.logon</a:t>
            </a:r>
            <a:r>
              <a:rPr lang="en-US" altLang="ko-KR" dirty="0" smtClean="0"/>
              <a:t>;</a:t>
            </a:r>
          </a:p>
          <a:p>
            <a:pPr lvl="1" fontAlgn="base">
              <a:buNone/>
            </a:pPr>
            <a:r>
              <a:rPr lang="en-US" altLang="ko-KR" b="1" dirty="0" smtClean="0"/>
              <a:t>public class </a:t>
            </a:r>
            <a:r>
              <a:rPr lang="en-US" altLang="ko-KR" b="1" dirty="0" err="1" smtClean="0"/>
              <a:t>DbDataLogin</a:t>
            </a:r>
            <a:r>
              <a:rPr lang="en-US" altLang="ko-KR" b="1" dirty="0" smtClean="0"/>
              <a:t>{</a:t>
            </a:r>
            <a:endParaRPr lang="ko-KR" altLang="en-US" b="1" dirty="0" smtClean="0"/>
          </a:p>
          <a:p>
            <a:pPr lvl="1" fontAlgn="base">
              <a:buNone/>
            </a:pPr>
            <a:r>
              <a:rPr lang="en-US" altLang="ko-KR" dirty="0" smtClean="0"/>
              <a:t>  </a:t>
            </a:r>
            <a:r>
              <a:rPr lang="en-US" altLang="ko-KR" b="1" dirty="0" smtClean="0"/>
              <a:t>private String id;</a:t>
            </a:r>
          </a:p>
          <a:p>
            <a:pPr lvl="1" fontAlgn="base">
              <a:buNone/>
            </a:pPr>
            <a:r>
              <a:rPr lang="en-US" altLang="ko-KR" dirty="0" smtClean="0"/>
              <a:t>  public void </a:t>
            </a:r>
            <a:r>
              <a:rPr lang="en-US" altLang="ko-KR" dirty="0" err="1" smtClean="0"/>
              <a:t>setId</a:t>
            </a:r>
            <a:r>
              <a:rPr lang="en-US" altLang="ko-KR" dirty="0" smtClean="0"/>
              <a:t>(String id){</a:t>
            </a:r>
          </a:p>
          <a:p>
            <a:pPr lvl="1" fontAlgn="base">
              <a:buNone/>
            </a:pPr>
            <a:r>
              <a:rPr lang="en-US" altLang="ko-KR" dirty="0" smtClean="0"/>
              <a:t>     this.id = </a:t>
            </a:r>
            <a:r>
              <a:rPr lang="en-US" altLang="ko-KR" dirty="0" err="1" smtClean="0"/>
              <a:t>id.trim</a:t>
            </a:r>
            <a:r>
              <a:rPr lang="en-US" altLang="ko-KR" dirty="0" smtClean="0"/>
              <a:t>();</a:t>
            </a:r>
          </a:p>
          <a:p>
            <a:pPr lvl="1" fontAlgn="base">
              <a:buNone/>
            </a:pPr>
            <a:r>
              <a:rPr lang="en-US" altLang="ko-KR" dirty="0" smtClean="0"/>
              <a:t>  }</a:t>
            </a:r>
          </a:p>
          <a:p>
            <a:pPr lvl="1" fontAlgn="base">
              <a:buNone/>
            </a:pPr>
            <a:r>
              <a:rPr lang="en-US" altLang="ko-KR" dirty="0" smtClean="0"/>
              <a:t>  public String </a:t>
            </a:r>
            <a:r>
              <a:rPr lang="en-US" altLang="ko-KR" dirty="0" err="1" smtClean="0"/>
              <a:t>getId</a:t>
            </a:r>
            <a:r>
              <a:rPr lang="en-US" altLang="ko-KR" dirty="0" smtClean="0"/>
              <a:t>(){</a:t>
            </a:r>
          </a:p>
          <a:p>
            <a:pPr lvl="1" fontAlgn="base">
              <a:buNone/>
            </a:pPr>
            <a:r>
              <a:rPr lang="en-US" altLang="ko-KR" dirty="0" smtClean="0"/>
              <a:t>     return id;</a:t>
            </a:r>
          </a:p>
          <a:p>
            <a:pPr lvl="1" fontAlgn="base">
              <a:buNone/>
            </a:pPr>
            <a:r>
              <a:rPr lang="en-US" altLang="ko-KR" dirty="0" smtClean="0"/>
              <a:t>  }</a:t>
            </a:r>
          </a:p>
          <a:p>
            <a:pPr lvl="1" fontAlgn="base">
              <a:buNone/>
            </a:pPr>
            <a:r>
              <a:rPr lang="en-US" altLang="ko-KR" b="1" dirty="0" smtClean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 smtClean="0"/>
              <a:t>1. </a:t>
            </a:r>
            <a:r>
              <a:rPr lang="ko-KR" altLang="en-US" dirty="0" err="1" smtClean="0"/>
              <a:t>자바빈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JavaBean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개요 및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err="1" smtClean="0"/>
              <a:t>자바빈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JavaBean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Setter/Getter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작성</a:t>
            </a:r>
            <a:endParaRPr lang="en-US" altLang="ko-KR" dirty="0" smtClean="0"/>
          </a:p>
          <a:p>
            <a:pPr lvl="2" fontAlgn="base"/>
            <a:r>
              <a:rPr lang="ko-KR" altLang="en-US" dirty="0" err="1" smtClean="0"/>
              <a:t>프로퍼티</a:t>
            </a:r>
            <a:r>
              <a:rPr lang="en-US" altLang="ko-KR" dirty="0" smtClean="0"/>
              <a:t>(property):</a:t>
            </a:r>
            <a:r>
              <a:rPr lang="ko-KR" altLang="en-US" dirty="0" smtClean="0"/>
              <a:t> 값을 저장하기 위한 멤버 필드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접근 제어자를 </a:t>
            </a:r>
            <a:r>
              <a:rPr lang="en-US" altLang="ko-KR" dirty="0" smtClean="0"/>
              <a:t>private</a:t>
            </a:r>
            <a:r>
              <a:rPr lang="ko-KR" altLang="en-US" dirty="0" smtClean="0"/>
              <a:t>로 선언해서 작성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보안이 강한 </a:t>
            </a:r>
            <a:r>
              <a:rPr lang="en-US" altLang="ko-KR" dirty="0" smtClean="0"/>
              <a:t>private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프로퍼티에</a:t>
            </a:r>
            <a:r>
              <a:rPr lang="ko-KR" altLang="en-US" dirty="0" smtClean="0"/>
              <a:t> 접근해 정보를 얻어내기 위해 </a:t>
            </a:r>
            <a:r>
              <a:rPr lang="en-US" altLang="ko-KR" dirty="0" smtClean="0"/>
              <a:t>getter/setter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1065</Words>
  <Application>Microsoft Office PowerPoint</Application>
  <PresentationFormat>화면 슬라이드 쇼(16:9)</PresentationFormat>
  <Paragraphs>156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WidescreenPresentation</vt:lpstr>
      <vt:lpstr>8장. JSP로직의 모듈화 - 자바빈(JavaBean)</vt:lpstr>
      <vt:lpstr>목차(1/2)</vt:lpstr>
      <vt:lpstr>목차(2/2)</vt:lpstr>
      <vt:lpstr>1. 자바빈(JavaBean)의 개요 및 작성</vt:lpstr>
      <vt:lpstr>1. 자바빈(JavaBean)의 개요 및 작성</vt:lpstr>
      <vt:lpstr>1. 자바빈(JavaBean)의 개요 및 작성</vt:lpstr>
      <vt:lpstr>1. 자바빈(JavaBean)의 개요 및 작성</vt:lpstr>
      <vt:lpstr>1. 자바빈(JavaBean)의 개요 및 작성</vt:lpstr>
      <vt:lpstr>1. 자바빈(JavaBean)의 개요 및 작성</vt:lpstr>
      <vt:lpstr>1. 자바빈(JavaBean)의 개요 및 작성</vt:lpstr>
      <vt:lpstr>1. 자바빈(JavaBean)의 개요 및 작성</vt:lpstr>
      <vt:lpstr>1. 자바빈(JavaBean)의 개요 및 작성</vt:lpstr>
      <vt:lpstr>2. 자바빈(JavaBean)과 연동하는 액션태그</vt:lpstr>
      <vt:lpstr>2. 자바빈(JavaBean)과 연동하는 액션태그</vt:lpstr>
      <vt:lpstr>2. 자바빈(JavaBean)과 연동하는 액션태그</vt:lpstr>
      <vt:lpstr>2. 자바빈(JavaBean)과 연동하는 액션태그</vt:lpstr>
      <vt:lpstr>2. 자바빈(JavaBean)과 연동하는 액션태그</vt:lpstr>
      <vt:lpstr>2. 자바빈(JavaBean)과 연동하는 액션태그</vt:lpstr>
      <vt:lpstr>3. 자바빈(JavaBean)을 사용한 회원 관리시스템의 회원가입부분 작성</vt:lpstr>
      <vt:lpstr>3. 자바빈(JavaBean)을 사용한 회원 관리시스템의 회원가입부분 작성</vt:lpstr>
      <vt:lpstr>3. 자바빈(JavaBean)을 사용한 회원 관리시스템의 회원가입부분 작성</vt:lpstr>
      <vt:lpstr>3. 자바빈(JavaBean)을 사용한 회원 관리시스템의 회원가입부분 작성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2014-02-19T02:40:41Z</dcterms:created>
  <dcterms:modified xsi:type="dcterms:W3CDTF">2014-10-31T12:59:52Z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1042</vt:i4>
  </property>
  <property fmtid="{D5CDD505-2E9C-101B-9397-08002B2CF9AE}" pid="3" name="_Version">
    <vt:lpwstr>12.0.4518</vt:lpwstr>
  </property>
</Properties>
</file>