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1"/>
  </p:notesMasterIdLst>
  <p:sldIdLst>
    <p:sldId id="261" r:id="rId2"/>
    <p:sldId id="264" r:id="rId3"/>
    <p:sldId id="265" r:id="rId4"/>
    <p:sldId id="272" r:id="rId5"/>
    <p:sldId id="266" r:id="rId6"/>
    <p:sldId id="274" r:id="rId7"/>
    <p:sldId id="275" r:id="rId8"/>
    <p:sldId id="276" r:id="rId9"/>
    <p:sldId id="277" r:id="rId10"/>
    <p:sldId id="278" r:id="rId11"/>
    <p:sldId id="273" r:id="rId12"/>
    <p:sldId id="279" r:id="rId13"/>
    <p:sldId id="267" r:id="rId14"/>
    <p:sldId id="281" r:id="rId15"/>
    <p:sldId id="282" r:id="rId16"/>
    <p:sldId id="283" r:id="rId17"/>
    <p:sldId id="280" r:id="rId18"/>
    <p:sldId id="284" r:id="rId19"/>
    <p:sldId id="287" r:id="rId20"/>
    <p:sldId id="286" r:id="rId21"/>
    <p:sldId id="285" r:id="rId22"/>
    <p:sldId id="268" r:id="rId23"/>
    <p:sldId id="289" r:id="rId24"/>
    <p:sldId id="290" r:id="rId25"/>
    <p:sldId id="291" r:id="rId26"/>
    <p:sldId id="288" r:id="rId27"/>
    <p:sldId id="293" r:id="rId28"/>
    <p:sldId id="294" r:id="rId29"/>
    <p:sldId id="295" r:id="rId30"/>
    <p:sldId id="292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2" r:id="rId46"/>
    <p:sldId id="311" r:id="rId47"/>
    <p:sldId id="310" r:id="rId48"/>
    <p:sldId id="313" r:id="rId49"/>
    <p:sldId id="314" r:id="rId50"/>
    <p:sldId id="316" r:id="rId51"/>
    <p:sldId id="315" r:id="rId52"/>
    <p:sldId id="269" r:id="rId53"/>
    <p:sldId id="318" r:id="rId54"/>
    <p:sldId id="319" r:id="rId55"/>
    <p:sldId id="317" r:id="rId56"/>
    <p:sldId id="320" r:id="rId57"/>
    <p:sldId id="321" r:id="rId58"/>
    <p:sldId id="322" r:id="rId59"/>
    <p:sldId id="323" r:id="rId60"/>
    <p:sldId id="270" r:id="rId61"/>
    <p:sldId id="324" r:id="rId62"/>
    <p:sldId id="325" r:id="rId63"/>
    <p:sldId id="271" r:id="rId64"/>
    <p:sldId id="326" r:id="rId65"/>
    <p:sldId id="327" r:id="rId66"/>
    <p:sldId id="329" r:id="rId67"/>
    <p:sldId id="330" r:id="rId68"/>
    <p:sldId id="328" r:id="rId69"/>
    <p:sldId id="331" r:id="rId70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11/2/2014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11/2/2014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의 연동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JSP</a:t>
            </a:r>
            <a:r>
              <a:rPr lang="ko-KR" altLang="en-US" dirty="0" smtClean="0"/>
              <a:t>페이지와 데이터베이스 연동을 위한 데이터베이스 연결 기술인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의 개념과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연동 그리고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사용한 커넥션 풀도 학습한다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프로그램의 신뢰도를 보장하기 위한 트랜잭션도 살펴본다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생성된 데이터베이스에 사용자계정 추가 및 권한설정</a:t>
            </a:r>
          </a:p>
          <a:p>
            <a:pPr lvl="2" fontAlgn="base"/>
            <a:r>
              <a:rPr lang="en-US" altLang="ko-KR" dirty="0" err="1" smtClean="0"/>
              <a:t>jsptest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모든 서버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에 접근할 수 있는 사용자 계정 추가 및 권한을 설정</a:t>
            </a:r>
          </a:p>
          <a:p>
            <a:pPr lvl="3" fontAlgn="base">
              <a:buNone/>
            </a:pPr>
            <a:r>
              <a:rPr lang="en-US" altLang="ko-KR" dirty="0" smtClean="0"/>
              <a:t>grant select, insert, update, delete, create, drop, alter</a:t>
            </a:r>
          </a:p>
          <a:p>
            <a:pPr lvl="3" fontAlgn="base">
              <a:buNone/>
            </a:pPr>
            <a:r>
              <a:rPr lang="en-US" altLang="ko-KR" dirty="0" smtClean="0"/>
              <a:t>on jsptest.* to '</a:t>
            </a:r>
            <a:r>
              <a:rPr lang="en-US" altLang="ko-KR" dirty="0" err="1" smtClean="0"/>
              <a:t>jspid'@'localhost</a:t>
            </a:r>
            <a:r>
              <a:rPr lang="en-US" altLang="ko-KR" dirty="0" smtClean="0"/>
              <a:t>'</a:t>
            </a:r>
          </a:p>
          <a:p>
            <a:pPr lvl="3" fontAlgn="base">
              <a:buNone/>
            </a:pPr>
            <a:r>
              <a:rPr lang="en-US" altLang="ko-KR" dirty="0" smtClean="0"/>
              <a:t>identified by '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';</a:t>
            </a:r>
          </a:p>
          <a:p>
            <a:pPr lvl="3" fontAlgn="base"/>
            <a:endParaRPr lang="en-US" altLang="ko-KR" dirty="0" smtClean="0"/>
          </a:p>
          <a:p>
            <a:pPr lvl="2" fontAlgn="base">
              <a:buNone/>
            </a:pPr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데이터베이스  직접제어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[Eclipse IDE for Java EE Developers]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사용</a:t>
            </a:r>
          </a:p>
          <a:p>
            <a:pPr fontAlgn="base"/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실행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Data Source Explorer]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커넥션 생성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[Database Connections]</a:t>
            </a:r>
            <a:r>
              <a:rPr lang="ko-KR" altLang="en-US" dirty="0" smtClean="0"/>
              <a:t>항목을 선택 후 마우스 오른쪽 버튼을 눌러 </a:t>
            </a:r>
            <a:r>
              <a:rPr lang="en-US" altLang="ko-KR" dirty="0" smtClean="0"/>
              <a:t>[New...]</a:t>
            </a:r>
            <a:r>
              <a:rPr lang="ko-KR" altLang="en-US" dirty="0" smtClean="0"/>
              <a:t>메뉴를 선택해서 함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smtClean="0"/>
              <a:t>스크랩북 작성</a:t>
            </a:r>
          </a:p>
          <a:p>
            <a:pPr lvl="2" fontAlgn="base"/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커넥션을 선택 후 </a:t>
            </a:r>
            <a:r>
              <a:rPr lang="en-US" altLang="ko-KR" dirty="0" smtClean="0"/>
              <a:t>[Open SQL Scrapbook]</a:t>
            </a:r>
            <a:r>
              <a:rPr lang="ko-KR" altLang="en-US" dirty="0" smtClean="0"/>
              <a:t>아이콘을 클릭해서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SQL</a:t>
            </a:r>
            <a:r>
              <a:rPr lang="ko-KR" altLang="en-US" dirty="0" smtClean="0"/>
              <a:t>쿼리의 개요 및 데이터타입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SQL</a:t>
            </a:r>
            <a:r>
              <a:rPr lang="ko-KR" altLang="en-US" dirty="0" smtClean="0"/>
              <a:t>쿼리의 개요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SQL(Structured Query Language):</a:t>
            </a:r>
            <a:r>
              <a:rPr lang="ko-KR" altLang="en-US" dirty="0" smtClean="0"/>
              <a:t> 데이터베이스 생성부터 레코드 검색 등의 작업을 수행할 때 사용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SQL</a:t>
            </a:r>
            <a:r>
              <a:rPr lang="ko-KR" altLang="en-US" dirty="0" smtClean="0"/>
              <a:t>문의 종료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데이터 </a:t>
            </a:r>
            <a:r>
              <a:rPr lang="ko-KR" altLang="en-US" dirty="0" err="1" smtClean="0"/>
              <a:t>정의문</a:t>
            </a:r>
            <a:r>
              <a:rPr lang="en-US" altLang="ko-KR" dirty="0" smtClean="0"/>
              <a:t>(DDL)- CREATE, ALTER, DROP</a:t>
            </a:r>
          </a:p>
          <a:p>
            <a:pPr lvl="3" fontAlgn="base"/>
            <a:r>
              <a:rPr lang="ko-KR" altLang="en-US" dirty="0" smtClean="0"/>
              <a:t>데이터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(DCL) - GRANT, REVOKE</a:t>
            </a:r>
          </a:p>
          <a:p>
            <a:pPr lvl="3" fontAlgn="base"/>
            <a:r>
              <a:rPr lang="ko-KR" altLang="en-US" dirty="0" smtClean="0"/>
              <a:t>데이터 </a:t>
            </a:r>
            <a:r>
              <a:rPr lang="ko-KR" altLang="en-US" dirty="0" err="1" smtClean="0"/>
              <a:t>조작문</a:t>
            </a:r>
            <a:r>
              <a:rPr lang="en-US" altLang="ko-KR" dirty="0" smtClean="0"/>
              <a:t>(DML) - SELECT, INSERT, DELETE, </a:t>
            </a:r>
          </a:p>
          <a:p>
            <a:pPr lvl="3" fontAlgn="base"/>
            <a:r>
              <a:rPr lang="ko-KR" altLang="en-US" dirty="0" smtClean="0"/>
              <a:t>쿼리</a:t>
            </a:r>
            <a:r>
              <a:rPr lang="en-US" altLang="ko-KR" dirty="0" smtClean="0"/>
              <a:t>(Query) - SELECT</a:t>
            </a:r>
          </a:p>
          <a:p>
            <a:pPr lvl="3" fontAlgn="base"/>
            <a:r>
              <a:rPr lang="ko-KR" altLang="en-US" dirty="0" smtClean="0"/>
              <a:t>트랜잭션</a:t>
            </a:r>
            <a:r>
              <a:rPr lang="en-US" altLang="ko-KR" dirty="0" smtClean="0"/>
              <a:t>(Transaction)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COMMIT, ROLLBACK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SQL</a:t>
            </a:r>
            <a:r>
              <a:rPr lang="ko-KR" altLang="en-US" dirty="0" smtClean="0"/>
              <a:t>쿼리의 개요 및 데이터타입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 타입</a:t>
            </a:r>
            <a:r>
              <a:rPr lang="en-US" altLang="ko-KR" dirty="0" smtClean="0"/>
              <a:t>(Data Type) -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숫자 타입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TINYINT : 1 byte, -128~127, UNSIGNED 0~255 </a:t>
            </a:r>
          </a:p>
          <a:p>
            <a:pPr lvl="3" fontAlgn="base"/>
            <a:r>
              <a:rPr lang="en-US" altLang="ko-KR" dirty="0" smtClean="0"/>
              <a:t>SMALLINT : 2 bytes, -32768~32767, UNSIGNED 0~65535 </a:t>
            </a:r>
          </a:p>
          <a:p>
            <a:pPr lvl="3" fontAlgn="base"/>
            <a:r>
              <a:rPr lang="en-US" altLang="ko-KR" dirty="0" smtClean="0"/>
              <a:t>MEDIUMINT : 3 bytes, -8388608~8388607, UNSIGNED 0~16777215 </a:t>
            </a:r>
          </a:p>
          <a:p>
            <a:pPr lvl="3" fontAlgn="base"/>
            <a:r>
              <a:rPr lang="en-US" altLang="ko-KR" dirty="0" smtClean="0"/>
              <a:t>INT, INTEGER : 4 bytes, -2147483648~2147483647, </a:t>
            </a:r>
          </a:p>
          <a:p>
            <a:pPr lvl="3" fontAlgn="base">
              <a:buNone/>
            </a:pPr>
            <a:r>
              <a:rPr lang="en-US" altLang="ko-KR" dirty="0" smtClean="0"/>
              <a:t>UNSIGNED 0~4294967295 </a:t>
            </a:r>
          </a:p>
          <a:p>
            <a:pPr lvl="3" fontAlgn="base"/>
            <a:r>
              <a:rPr lang="en-US" altLang="ko-KR" dirty="0" smtClean="0"/>
              <a:t>BIGINT : 8 bytes, -9223372036854775808~9223372036854775807</a:t>
            </a:r>
          </a:p>
          <a:p>
            <a:pPr lvl="3" fontAlgn="base">
              <a:buNone/>
            </a:pPr>
            <a:r>
              <a:rPr lang="en-US" altLang="ko-KR" dirty="0" smtClean="0"/>
              <a:t>UNSIGNED 18446744073709551615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SQL</a:t>
            </a:r>
            <a:r>
              <a:rPr lang="ko-KR" altLang="en-US" dirty="0" smtClean="0"/>
              <a:t>쿼리의 개요 및 데이터타입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 타입</a:t>
            </a:r>
            <a:r>
              <a:rPr lang="en-US" altLang="ko-KR" dirty="0" smtClean="0"/>
              <a:t>(Data Type) -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날짜 및 시간 타입</a:t>
            </a:r>
          </a:p>
          <a:p>
            <a:pPr lvl="3" fontAlgn="base"/>
            <a:r>
              <a:rPr lang="en-US" altLang="ko-KR" dirty="0" smtClean="0"/>
              <a:t>DATE : 3 bytes</a:t>
            </a:r>
          </a:p>
          <a:p>
            <a:pPr lvl="3" fontAlgn="base"/>
            <a:r>
              <a:rPr lang="en-US" altLang="ko-KR" dirty="0" smtClean="0"/>
              <a:t>DATETIME : 8 bytes</a:t>
            </a:r>
          </a:p>
          <a:p>
            <a:pPr lvl="3" fontAlgn="base"/>
            <a:r>
              <a:rPr lang="en-US" altLang="ko-KR" dirty="0" smtClean="0"/>
              <a:t>TIMESTAMP : 4 bytes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SQL</a:t>
            </a:r>
            <a:r>
              <a:rPr lang="ko-KR" altLang="en-US" dirty="0" smtClean="0"/>
              <a:t>쿼리의 개요 및 데이터타입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 타입</a:t>
            </a:r>
            <a:r>
              <a:rPr lang="en-US" altLang="ko-KR" dirty="0" smtClean="0"/>
              <a:t>(Data Type) -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문자열 타입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CHAR : 1~255</a:t>
            </a:r>
          </a:p>
          <a:p>
            <a:pPr lvl="3" fontAlgn="base"/>
            <a:r>
              <a:rPr lang="en-US" altLang="ko-KR" dirty="0" smtClean="0"/>
              <a:t>VARCHAR : 1~255</a:t>
            </a:r>
          </a:p>
          <a:p>
            <a:pPr lvl="3" fontAlgn="base"/>
            <a:r>
              <a:rPr lang="en-US" altLang="ko-KR" dirty="0" smtClean="0"/>
              <a:t>BLOB(Binary Large Object), TEXT : 1~65535 </a:t>
            </a:r>
          </a:p>
          <a:p>
            <a:pPr lvl="3" fontAlgn="base"/>
            <a:r>
              <a:rPr lang="en-US" altLang="ko-KR" dirty="0" smtClean="0"/>
              <a:t>MEDIUMBLOB, MEDIUMTEXT : 1~1677215</a:t>
            </a:r>
          </a:p>
          <a:p>
            <a:pPr lvl="3" fontAlgn="base"/>
            <a:r>
              <a:rPr lang="en-US" altLang="ko-KR" dirty="0" smtClean="0"/>
              <a:t>LONGBLOB, LONGTEXT : 1~4294967295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테이블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테이블 생성</a:t>
            </a:r>
            <a:r>
              <a:rPr lang="en-US" altLang="ko-KR" dirty="0" smtClean="0"/>
              <a:t>- CREATE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작성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create table member(</a:t>
            </a:r>
          </a:p>
          <a:p>
            <a:pPr lvl="4" fontAlgn="base">
              <a:buNone/>
            </a:pPr>
            <a:r>
              <a:rPr lang="en-US" altLang="ko-KR" dirty="0" smtClean="0"/>
              <a:t>  id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(50) not null primary key,</a:t>
            </a:r>
          </a:p>
          <a:p>
            <a:pPr lvl="4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(16) not null,</a:t>
            </a:r>
          </a:p>
          <a:p>
            <a:pPr lvl="4" fontAlgn="base">
              <a:buNone/>
            </a:pPr>
            <a:r>
              <a:rPr lang="en-US" altLang="ko-KR" dirty="0" smtClean="0"/>
              <a:t>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lvl="4" fontAlgn="base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reg_date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not null</a:t>
            </a:r>
          </a:p>
          <a:p>
            <a:pPr lvl="4" fontAlgn="base">
              <a:buNone/>
            </a:pPr>
            <a:r>
              <a:rPr lang="en-US" altLang="ko-KR" dirty="0" smtClean="0"/>
              <a:t>);</a:t>
            </a:r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테이블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테이블 수정</a:t>
            </a:r>
            <a:r>
              <a:rPr lang="en-US" altLang="ko-KR" dirty="0" smtClean="0"/>
              <a:t>- ALTER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테이블의 필드를 추가하는 </a:t>
            </a:r>
            <a:r>
              <a:rPr lang="en-US" altLang="ko-KR" dirty="0" smtClean="0"/>
              <a:t>ALTER</a:t>
            </a:r>
            <a:r>
              <a:rPr lang="ko-KR" altLang="en-US" dirty="0" smtClean="0"/>
              <a:t>문의 일반형</a:t>
            </a:r>
          </a:p>
          <a:p>
            <a:pPr lvl="4" fontAlgn="base">
              <a:buNone/>
            </a:pPr>
            <a:r>
              <a:rPr lang="en-US" altLang="ko-KR" dirty="0" smtClean="0"/>
              <a:t>ALTER TABLE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  ADD (add_col_name1 type [DEFAULT] [NOT NULL/NULL],</a:t>
            </a:r>
          </a:p>
          <a:p>
            <a:pPr lvl="4" fontAlgn="base">
              <a:buNone/>
            </a:pPr>
            <a:r>
              <a:rPr lang="en-US" altLang="ko-KR" dirty="0" smtClean="0"/>
              <a:t>           ....</a:t>
            </a:r>
          </a:p>
          <a:p>
            <a:pPr lvl="4" fontAlgn="base">
              <a:buNone/>
            </a:pPr>
            <a:r>
              <a:rPr lang="en-US" altLang="ko-KR" dirty="0" smtClean="0"/>
              <a:t>           add_col_name3 type );</a:t>
            </a:r>
          </a:p>
          <a:p>
            <a:pPr lvl="3" fontAlgn="base"/>
            <a:r>
              <a:rPr lang="ko-KR" altLang="en-US" dirty="0" smtClean="0"/>
              <a:t>작성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alter table member</a:t>
            </a:r>
          </a:p>
          <a:p>
            <a:pPr lvl="4" fontAlgn="base">
              <a:buNone/>
            </a:pPr>
            <a:r>
              <a:rPr lang="en-US" altLang="ko-KR" dirty="0" smtClean="0"/>
              <a:t>  add (address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(100) not null,</a:t>
            </a:r>
          </a:p>
          <a:p>
            <a:pPr lvl="4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 not null);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테이블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테이블 수정</a:t>
            </a:r>
            <a:r>
              <a:rPr lang="en-US" altLang="ko-KR" dirty="0" smtClean="0"/>
              <a:t>- ALTER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테이블의 필드를 수정하는 </a:t>
            </a:r>
            <a:r>
              <a:rPr lang="en-US" altLang="ko-KR" dirty="0" smtClean="0"/>
              <a:t>ALTER</a:t>
            </a:r>
            <a:r>
              <a:rPr lang="ko-KR" altLang="en-US" dirty="0" smtClean="0"/>
              <a:t>문의 일반형은 다음과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smtClean="0"/>
              <a:t>ALTER TABLE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   MODIFY (modi_col_name1 type [DEFAULT] [NOT  NULL/NULL],</a:t>
            </a:r>
          </a:p>
          <a:p>
            <a:pPr lvl="4" fontAlgn="base">
              <a:buNone/>
            </a:pPr>
            <a:r>
              <a:rPr lang="en-US" altLang="ko-KR" dirty="0" smtClean="0"/>
              <a:t>   ....</a:t>
            </a:r>
          </a:p>
          <a:p>
            <a:pPr lvl="4" fontAlgn="base">
              <a:buNone/>
            </a:pPr>
            <a:r>
              <a:rPr lang="en-US" altLang="ko-KR" dirty="0" smtClean="0"/>
              <a:t>   modi_col_name3 type );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데이터베이스와 </a:t>
            </a:r>
            <a:r>
              <a:rPr lang="en-US" altLang="ko-KR" dirty="0" smtClean="0"/>
              <a:t>DBMS(Database Management System)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DBMS</a:t>
            </a:r>
            <a:r>
              <a:rPr lang="ko-KR" altLang="en-US" dirty="0" smtClean="0"/>
              <a:t>설치 및 데이터베이스 생성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제어</a:t>
            </a:r>
          </a:p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  <a:p>
            <a:pPr fontAlgn="base"/>
            <a:r>
              <a:rPr lang="en-US" altLang="ko-KR" dirty="0" smtClean="0"/>
              <a:t>(1) SQL</a:t>
            </a:r>
            <a:r>
              <a:rPr lang="ko-KR" altLang="en-US" dirty="0" smtClean="0"/>
              <a:t>쿼리의 개요 및 데이터타입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테이블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테이블 수정</a:t>
            </a:r>
            <a:r>
              <a:rPr lang="en-US" altLang="ko-KR" dirty="0" smtClean="0"/>
              <a:t>- ALTER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테이블의 필드를 삭제하는 </a:t>
            </a:r>
            <a:r>
              <a:rPr lang="en-US" altLang="ko-KR" dirty="0" smtClean="0"/>
              <a:t>ALTER</a:t>
            </a:r>
            <a:r>
              <a:rPr lang="ko-KR" altLang="en-US" dirty="0" smtClean="0"/>
              <a:t>문의 일반형</a:t>
            </a:r>
          </a:p>
          <a:p>
            <a:pPr lvl="4" fontAlgn="base">
              <a:buNone/>
            </a:pPr>
            <a:r>
              <a:rPr lang="en-US" altLang="ko-KR" dirty="0" smtClean="0"/>
              <a:t>ALTER TABLE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    DROP del_col_name1;</a:t>
            </a: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테이블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테이블 제거</a:t>
            </a:r>
            <a:r>
              <a:rPr lang="en-US" altLang="ko-KR" dirty="0" smtClean="0"/>
              <a:t>- DROP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DROP TABLE </a:t>
            </a:r>
            <a:r>
              <a:rPr lang="ko-KR" altLang="en-US" dirty="0" err="1" smtClean="0"/>
              <a:t>삭제할테이블명</a:t>
            </a:r>
            <a:r>
              <a:rPr lang="en-US" altLang="ko-KR" dirty="0" smtClean="0"/>
              <a:t>;</a:t>
            </a:r>
          </a:p>
          <a:p>
            <a:pPr lvl="3" fontAlgn="base"/>
            <a:r>
              <a:rPr lang="ko-KR" altLang="en-US" dirty="0" smtClean="0"/>
              <a:t>작성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drop table test;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레코드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레코드 추가 </a:t>
            </a:r>
            <a:r>
              <a:rPr lang="en-US" altLang="ko-KR" dirty="0" smtClean="0"/>
              <a:t>- INSERT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레코드를 추가하는 쿼리의 일반형</a:t>
            </a:r>
          </a:p>
          <a:p>
            <a:pPr lvl="4" fontAlgn="base">
              <a:buNone/>
            </a:pPr>
            <a:r>
              <a:rPr lang="en-US" altLang="ko-KR" dirty="0" smtClean="0"/>
              <a:t>INSERT INTO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(col_name1,col_name2...) </a:t>
            </a:r>
          </a:p>
          <a:p>
            <a:pPr lvl="4" fontAlgn="base">
              <a:buNone/>
            </a:pPr>
            <a:r>
              <a:rPr lang="en-US" altLang="ko-KR" dirty="0" smtClean="0"/>
              <a:t>    VALUES (col_value1, col_value2...)</a:t>
            </a:r>
          </a:p>
          <a:p>
            <a:pPr lvl="3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insert into member(id,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name, </a:t>
            </a:r>
            <a:r>
              <a:rPr lang="en-US" altLang="ko-KR" dirty="0" err="1" smtClean="0"/>
              <a:t>reg_date</a:t>
            </a:r>
            <a:r>
              <a:rPr lang="en-US" altLang="ko-KR" dirty="0" smtClean="0"/>
              <a:t>) </a:t>
            </a:r>
          </a:p>
          <a:p>
            <a:pPr lvl="4" fontAlgn="base">
              <a:buNone/>
            </a:pPr>
            <a:r>
              <a:rPr lang="en-US" altLang="ko-KR" dirty="0" smtClean="0"/>
              <a:t>  values('kingdora@dragon.com','1234','</a:t>
            </a:r>
            <a:r>
              <a:rPr lang="ko-KR" altLang="en-US" dirty="0" err="1" smtClean="0"/>
              <a:t>김개동</a:t>
            </a:r>
            <a:r>
              <a:rPr lang="en-US" altLang="ko-KR" dirty="0" smtClean="0"/>
              <a:t>', now());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레코드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레코드 검색 </a:t>
            </a:r>
            <a:r>
              <a:rPr lang="en-US" altLang="ko-KR" dirty="0" smtClean="0"/>
              <a:t>- SELECT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레코드를 검색하는 쿼리의 일반형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SELECT col_name1,col_name2 </a:t>
            </a:r>
          </a:p>
          <a:p>
            <a:pPr lvl="4" fontAlgn="base">
              <a:buNone/>
            </a:pPr>
            <a:r>
              <a:rPr lang="en-US" altLang="ko-KR" dirty="0" smtClean="0"/>
              <a:t>   FROM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;</a:t>
            </a:r>
          </a:p>
          <a:p>
            <a:pPr lvl="3" fontAlgn="base"/>
            <a:r>
              <a:rPr lang="ko-KR" altLang="en-US" dirty="0" smtClean="0"/>
              <a:t>사용 예</a:t>
            </a:r>
          </a:p>
          <a:p>
            <a:pPr lvl="4" fontAlgn="base">
              <a:buNone/>
            </a:pPr>
            <a:r>
              <a:rPr lang="en-US" altLang="ko-KR" dirty="0" smtClean="0"/>
              <a:t>select * from member;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레코드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레코드 수정 </a:t>
            </a:r>
            <a:r>
              <a:rPr lang="en-US" altLang="ko-KR" dirty="0" smtClean="0"/>
              <a:t>- UPDATE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레코드를 수정하는 쿼리의 일반형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UPDATE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SET </a:t>
            </a:r>
            <a:r>
              <a:rPr lang="en-US" altLang="ko-KR" dirty="0" err="1" smtClean="0"/>
              <a:t>col_name</a:t>
            </a:r>
            <a:r>
              <a:rPr lang="en-US" altLang="ko-KR" dirty="0" smtClean="0"/>
              <a:t> = value,.....</a:t>
            </a:r>
          </a:p>
          <a:p>
            <a:pPr lvl="4" fontAlgn="base">
              <a:buNone/>
            </a:pPr>
            <a:r>
              <a:rPr lang="en-US" altLang="ko-KR" dirty="0" smtClean="0"/>
              <a:t>   WHERE condition;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update member set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='3579' where id='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';</a:t>
            </a:r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SQL(Structured Query Language) </a:t>
            </a:r>
            <a:r>
              <a:rPr lang="ko-KR" altLang="en-US" dirty="0" smtClean="0"/>
              <a:t>쿼리의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테이블 생성 및 레코드 관련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레코드 작업 관련 </a:t>
            </a:r>
            <a:r>
              <a:rPr lang="ko-KR" altLang="en-US" dirty="0" err="1" smtClean="0"/>
              <a:t>쿼리문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레코드 삭제 </a:t>
            </a:r>
            <a:r>
              <a:rPr lang="en-US" altLang="ko-KR" dirty="0" smtClean="0"/>
              <a:t>- DELETE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테이블에 저장되어 있는 레코드를 삭제하는 쿼리의 일반형</a:t>
            </a:r>
          </a:p>
          <a:p>
            <a:pPr lvl="4" fontAlgn="base">
              <a:buNone/>
            </a:pPr>
            <a:r>
              <a:rPr lang="en-US" altLang="ko-KR" dirty="0" smtClean="0"/>
              <a:t>DELETE FROM </a:t>
            </a:r>
            <a:r>
              <a:rPr lang="en-US" altLang="ko-KR" dirty="0" err="1" smtClean="0"/>
              <a:t>table_name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  WHERE condition;</a:t>
            </a:r>
          </a:p>
          <a:p>
            <a:pPr lvl="3"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delete from member where id='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';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JDBC(Java Database Connectivity)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 프로그램</a:t>
            </a:r>
            <a:r>
              <a:rPr lang="en-US" altLang="ko-KR" dirty="0" smtClean="0"/>
              <a:t>(JSP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관계형 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원본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...)</a:t>
            </a:r>
            <a:r>
              <a:rPr lang="ko-KR" altLang="en-US" dirty="0" smtClean="0"/>
              <a:t>을 연결하는 인터페이스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en-US" altLang="ko-KR" dirty="0" smtClean="0"/>
              <a:t>JDBC </a:t>
            </a:r>
            <a:r>
              <a:rPr lang="ko-KR" altLang="en-US" dirty="0" smtClean="0"/>
              <a:t>라이브러리는 ‘</a:t>
            </a:r>
            <a:r>
              <a:rPr lang="en-US" altLang="ko-KR" dirty="0" smtClean="0"/>
              <a:t>java.sql’ </a:t>
            </a:r>
            <a:r>
              <a:rPr lang="ko-KR" altLang="en-US" dirty="0" smtClean="0"/>
              <a:t>패키지에서 제공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 </a:t>
            </a:r>
            <a:r>
              <a:rPr lang="ko-KR" altLang="en-US" dirty="0" smtClean="0"/>
              <a:t>라이브러리는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실행시키기 위한 인터페이스로 설계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JDBC(Java Database Connectivity)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6709192" descr="image09-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9702"/>
            <a:ext cx="3258479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JDBC(Java Database Connectivity)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 </a:t>
            </a:r>
            <a:r>
              <a:rPr lang="ko-KR" altLang="en-US" dirty="0" smtClean="0"/>
              <a:t>드라이버의 종류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JDBC-ODBC</a:t>
            </a:r>
            <a:r>
              <a:rPr lang="ko-KR" altLang="en-US" dirty="0" smtClean="0"/>
              <a:t>브리지</a:t>
            </a:r>
            <a:r>
              <a:rPr lang="en-US" altLang="ko-KR" dirty="0" smtClean="0"/>
              <a:t>+ODBC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(JDBC-ODBC Bridge Plus ODBC Drive)</a:t>
            </a:r>
          </a:p>
          <a:p>
            <a:pPr lvl="2" fontAlgn="base"/>
            <a:r>
              <a:rPr lang="en-US" altLang="ko-KR" dirty="0" smtClean="0"/>
              <a:t> </a:t>
            </a:r>
            <a:r>
              <a:rPr lang="ko-KR" altLang="en-US" dirty="0" err="1" smtClean="0"/>
              <a:t>네이티브</a:t>
            </a:r>
            <a:r>
              <a:rPr lang="en-US" altLang="ko-KR" dirty="0" smtClean="0"/>
              <a:t>-API </a:t>
            </a:r>
            <a:r>
              <a:rPr lang="ko-KR" altLang="en-US" dirty="0" smtClean="0"/>
              <a:t>부분적인 자바드라이버 </a:t>
            </a:r>
            <a:r>
              <a:rPr lang="en-US" altLang="ko-KR" dirty="0" smtClean="0"/>
              <a:t>(Native-API Partly-Java Driver)</a:t>
            </a:r>
          </a:p>
          <a:p>
            <a:pPr lvl="2" fontAlgn="base"/>
            <a:r>
              <a:rPr lang="en-US" altLang="ko-KR" dirty="0" smtClean="0"/>
              <a:t> JDBC-Net </a:t>
            </a:r>
            <a:r>
              <a:rPr lang="ko-KR" altLang="en-US" dirty="0" smtClean="0"/>
              <a:t>순수 자바 드라이버 </a:t>
            </a:r>
            <a:r>
              <a:rPr lang="en-US" altLang="ko-KR" dirty="0" smtClean="0"/>
              <a:t>(JDBC-Net Pure Java Driver)</a:t>
            </a:r>
          </a:p>
          <a:p>
            <a:pPr lvl="1"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JDBC(Java Database Connectivity)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 </a:t>
            </a:r>
            <a:r>
              <a:rPr lang="ko-KR" altLang="en-US" dirty="0" smtClean="0"/>
              <a:t>드라이버의 종류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네이티브</a:t>
            </a:r>
            <a:r>
              <a:rPr lang="en-US" altLang="ko-KR" dirty="0" smtClean="0"/>
              <a:t>-</a:t>
            </a:r>
            <a:r>
              <a:rPr lang="ko-KR" altLang="en-US" dirty="0" smtClean="0"/>
              <a:t>프로토콜 순수 자바 드라이버 </a:t>
            </a:r>
            <a:r>
              <a:rPr lang="en-US" altLang="ko-KR" dirty="0" smtClean="0"/>
              <a:t>(Native-Protocol Pure Java Driver)</a:t>
            </a:r>
          </a:p>
          <a:p>
            <a:pPr lvl="3" fontAlgn="base"/>
            <a:r>
              <a:rPr lang="en-US" altLang="ko-KR" dirty="0" smtClean="0"/>
              <a:t>Thin Driver</a:t>
            </a:r>
            <a:r>
              <a:rPr lang="ko-KR" altLang="en-US" dirty="0" smtClean="0"/>
              <a:t>라고도 불리며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표준자바 소켓을 사용해서 데이터소스와 직접 통신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MySQL</a:t>
            </a:r>
            <a:r>
              <a:rPr lang="en-US" altLang="ko-KR" dirty="0" smtClean="0"/>
              <a:t> Connector/J 5.1,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11g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ojdbc6.jar(JDK6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오라클 </a:t>
            </a:r>
            <a:r>
              <a:rPr lang="en-US" altLang="ko-KR" dirty="0" smtClean="0"/>
              <a:t>12c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ojdbc7.jar(JDK7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이에 해당</a:t>
            </a:r>
          </a:p>
          <a:p>
            <a:pPr lvl="3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  <a:p>
            <a:pPr fontAlgn="base"/>
            <a:r>
              <a:rPr lang="en-US" altLang="ko-KR" dirty="0" smtClean="0"/>
              <a:t>(1) JDBC(Java Database Connectivity)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커넥션풀</a:t>
            </a:r>
            <a:r>
              <a:rPr lang="en-US" altLang="ko-KR" dirty="0" smtClean="0"/>
              <a:t>(Connection Pool)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	</a:t>
            </a:r>
          </a:p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트랜잭션 처리</a:t>
            </a:r>
          </a:p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r>
              <a:rPr lang="en-US" altLang="ko-KR" dirty="0" smtClean="0"/>
              <a:t>, Connection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실행 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수행의 필수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단계에 의해 프로그램 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46711512" descr="image09-0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627534"/>
            <a:ext cx="3133725" cy="4310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en-US" altLang="ko-KR" b="1" dirty="0" smtClean="0"/>
              <a:t>1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(JDBC </a:t>
            </a:r>
            <a:r>
              <a:rPr lang="ko-KR" altLang="en-US" b="1" dirty="0" smtClean="0"/>
              <a:t>드라이버 </a:t>
            </a:r>
            <a:r>
              <a:rPr lang="en-US" altLang="ko-KR" b="1" dirty="0" smtClean="0"/>
              <a:t>Load)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Class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드라이버를 로드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4" fontAlgn="base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</a:p>
          <a:p>
            <a:pPr lvl="4" fontAlgn="base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oracle.jdbc.driver.OracleDriver</a:t>
            </a:r>
            <a:r>
              <a:rPr lang="en-US" altLang="ko-KR" dirty="0" smtClean="0"/>
              <a:t>");</a:t>
            </a:r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en-US" altLang="ko-KR" b="1" dirty="0" smtClean="0"/>
              <a:t>2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(Connection </a:t>
            </a:r>
            <a:r>
              <a:rPr lang="ko-KR" altLang="en-US" b="1" dirty="0" smtClean="0"/>
              <a:t>객체 생성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3" fontAlgn="base"/>
            <a:r>
              <a:rPr lang="en-US" altLang="ko-KR" dirty="0" err="1" smtClean="0"/>
              <a:t>DriverManager</a:t>
            </a:r>
            <a:r>
              <a:rPr lang="ko-KR" altLang="en-US" dirty="0" smtClean="0"/>
              <a:t>에 등록된 각 드라이버들을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식별</a:t>
            </a:r>
          </a:p>
          <a:p>
            <a:pPr lvl="3"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</a:p>
          <a:p>
            <a:pPr lvl="4" fontAlgn="base">
              <a:buNone/>
            </a:pPr>
            <a:r>
              <a:rPr lang="en-US" altLang="ko-KR" dirty="0" err="1" smtClean="0"/>
              <a:t>DriverManage.getConnection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jsptest","jspid","jsppass</a:t>
            </a:r>
            <a:r>
              <a:rPr lang="en-US" altLang="ko-KR" dirty="0" smtClean="0"/>
              <a:t>");</a:t>
            </a:r>
          </a:p>
          <a:p>
            <a:pPr lvl="4" fontAlgn="base"/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</a:p>
          <a:p>
            <a:pPr lvl="4" fontAlgn="base">
              <a:buNone/>
            </a:pP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jdbc:oracle:thin</a:t>
            </a:r>
            <a:r>
              <a:rPr lang="en-US" altLang="ko-KR" dirty="0" smtClean="0"/>
              <a:t>:@localhost:1521:orcl", "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", "tiger");</a:t>
            </a:r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(Statement/</a:t>
            </a:r>
            <a:r>
              <a:rPr lang="en-US" altLang="ko-KR" b="1" dirty="0" err="1" smtClean="0"/>
              <a:t>PrepardStatement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CallableStatement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생성</a:t>
            </a:r>
            <a:r>
              <a:rPr lang="en-US" altLang="ko-KR" b="1" dirty="0" smtClean="0"/>
              <a:t>)</a:t>
            </a:r>
          </a:p>
          <a:p>
            <a:pPr lvl="3" fontAlgn="base"/>
            <a:r>
              <a:rPr lang="en-US" altLang="ko-KR" dirty="0" err="1" smtClean="0"/>
              <a:t>sql</a:t>
            </a:r>
            <a:r>
              <a:rPr lang="ko-KR" altLang="en-US" dirty="0" smtClean="0"/>
              <a:t>쿼리를 생성하며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반환된 결과를 가져오게 할 작업영역을 제공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4" fontAlgn="base"/>
            <a:r>
              <a:rPr lang="en-US" altLang="ko-KR" sz="1900" dirty="0" smtClean="0"/>
              <a:t>Statement stmt = </a:t>
            </a:r>
            <a:r>
              <a:rPr lang="en-US" altLang="ko-KR" sz="1900" dirty="0" err="1" smtClean="0"/>
              <a:t>conn.createStatement</a:t>
            </a:r>
            <a:r>
              <a:rPr lang="en-US" altLang="ko-KR" sz="1900" dirty="0" smtClean="0"/>
              <a:t>();</a:t>
            </a:r>
          </a:p>
          <a:p>
            <a:pPr lvl="4" fontAlgn="base"/>
            <a:r>
              <a:rPr lang="en-US" altLang="ko-KR" sz="1900" dirty="0" err="1" smtClean="0"/>
              <a:t>PrepardStatement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pstmt</a:t>
            </a:r>
            <a:r>
              <a:rPr lang="en-US" altLang="ko-KR" sz="1900" dirty="0" smtClean="0"/>
              <a:t> = </a:t>
            </a:r>
            <a:r>
              <a:rPr lang="en-US" altLang="ko-KR" sz="1900" dirty="0" err="1" smtClean="0"/>
              <a:t>prepareStatement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sql</a:t>
            </a:r>
            <a:r>
              <a:rPr lang="en-US" altLang="ko-KR" sz="1900" dirty="0" smtClean="0"/>
              <a:t>);</a:t>
            </a:r>
          </a:p>
          <a:p>
            <a:pPr lvl="4" fontAlgn="base"/>
            <a:r>
              <a:rPr lang="en-US" altLang="ko-KR" sz="1900" dirty="0" err="1" smtClean="0"/>
              <a:t>CallableStatement</a:t>
            </a: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cstmt</a:t>
            </a:r>
            <a:r>
              <a:rPr lang="en-US" altLang="ko-KR" sz="1900" dirty="0" smtClean="0"/>
              <a:t> = </a:t>
            </a:r>
            <a:r>
              <a:rPr lang="en-US" altLang="ko-KR" sz="1900" dirty="0" err="1" smtClean="0"/>
              <a:t>prepareCall</a:t>
            </a:r>
            <a:r>
              <a:rPr lang="en-US" altLang="ko-KR" sz="1900" dirty="0" smtClean="0"/>
              <a:t>();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en-US" altLang="ko-KR" b="1" dirty="0" smtClean="0"/>
              <a:t>4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(Query </a:t>
            </a:r>
            <a:r>
              <a:rPr lang="ko-KR" altLang="en-US" b="1" dirty="0" smtClean="0"/>
              <a:t>수행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쿼리를 실행한다</a:t>
            </a:r>
            <a:r>
              <a:rPr lang="en-US" altLang="ko-KR" dirty="0" smtClean="0"/>
              <a:t>.</a:t>
            </a:r>
          </a:p>
          <a:p>
            <a:pPr lvl="3" fontAlgn="base"/>
            <a:r>
              <a:rPr lang="en-US" altLang="ko-KR" dirty="0" err="1" smtClean="0"/>
              <a:t>stmt.executeQuery</a:t>
            </a:r>
            <a:r>
              <a:rPr lang="en-US" altLang="ko-KR" dirty="0" smtClean="0"/>
              <a:t>() :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=&gt; Select </a:t>
            </a:r>
            <a:r>
              <a:rPr lang="ko-KR" altLang="en-US" dirty="0" smtClean="0"/>
              <a:t>문에서 사용</a:t>
            </a:r>
            <a:endParaRPr lang="en-US" altLang="ko-KR" dirty="0" smtClean="0"/>
          </a:p>
          <a:p>
            <a:pPr lvl="4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stmt.executeQuery</a:t>
            </a:r>
            <a:r>
              <a:rPr lang="en-US" altLang="ko-KR" dirty="0" smtClean="0"/>
              <a:t> ("select * from </a:t>
            </a:r>
            <a:r>
              <a:rPr lang="ko-KR" altLang="en-US" dirty="0" smtClean="0"/>
              <a:t>소속기관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 lvl="3" fontAlgn="base"/>
            <a:r>
              <a:rPr lang="en-US" altLang="ko-KR" dirty="0" err="1" smtClean="0"/>
              <a:t>stmt.executeUpdate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성공한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수 반환 </a:t>
            </a:r>
            <a:r>
              <a:rPr lang="en-US" altLang="ko-KR" dirty="0" smtClean="0"/>
              <a:t>=&gt; Insert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Update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문에서 사용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="update member set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='3579' where id='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' ";</a:t>
            </a:r>
          </a:p>
          <a:p>
            <a:pPr lvl="4" fontAlgn="base"/>
            <a:r>
              <a:rPr lang="en-US" altLang="ko-KR" dirty="0" err="1" smtClean="0"/>
              <a:t>stmt.executeUpdate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en-US" altLang="ko-KR" b="1" dirty="0" smtClean="0"/>
              <a:t>5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ResultSet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처리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lvl="3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원하는 데이터를 추출하는 과정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데이터를 추출하는 방법</a:t>
            </a:r>
          </a:p>
          <a:p>
            <a:pPr lvl="4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한 행씩 이동하면서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원하는 필드 값을 추출</a:t>
            </a:r>
            <a:endParaRPr lang="en-US" altLang="ko-KR" dirty="0" smtClean="0"/>
          </a:p>
          <a:p>
            <a:pPr lvl="5" fontAlgn="base"/>
            <a:r>
              <a:rPr lang="en-US" altLang="ko-KR" dirty="0" smtClean="0"/>
              <a:t>Xxx</a:t>
            </a:r>
            <a:r>
              <a:rPr lang="ko-KR" altLang="en-US" dirty="0" smtClean="0"/>
              <a:t>는 필드의 데이터 타입</a:t>
            </a:r>
            <a:endParaRPr lang="ko-KR" altLang="en-US" sz="3200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프로그램의 작성단계</a:t>
            </a:r>
          </a:p>
          <a:p>
            <a:pPr lvl="2" fontAlgn="base"/>
            <a:r>
              <a:rPr lang="en-US" altLang="ko-KR" b="1" dirty="0" smtClean="0"/>
              <a:t>5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ResultSet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처리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lvl="3" fontAlgn="base"/>
            <a:r>
              <a:rPr lang="ko-KR" altLang="en-US" dirty="0" smtClean="0"/>
              <a:t>한 레코드씩 처리되고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행으로 </a:t>
            </a:r>
            <a:r>
              <a:rPr lang="ko-KR" altLang="en-US" dirty="0" err="1" smtClean="0"/>
              <a:t>이동시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next()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800" dirty="0" err="1" smtClean="0"/>
              <a:t>사용예</a:t>
            </a:r>
            <a:endParaRPr lang="en-US" altLang="ko-KR" sz="1800" dirty="0" smtClean="0"/>
          </a:p>
          <a:p>
            <a:pPr fontAlgn="base">
              <a:buNone/>
            </a:pPr>
            <a:r>
              <a:rPr lang="en-US" altLang="ko-KR" sz="1800" dirty="0" smtClean="0"/>
              <a:t>while (</a:t>
            </a:r>
            <a:r>
              <a:rPr lang="en-US" altLang="ko-KR" sz="1800" dirty="0" err="1" smtClean="0"/>
              <a:t>rs.next</a:t>
            </a:r>
            <a:r>
              <a:rPr lang="en-US" altLang="ko-KR" sz="1800" dirty="0" smtClean="0"/>
              <a:t> ()){</a:t>
            </a:r>
          </a:p>
          <a:p>
            <a:pPr fontAlgn="base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out.println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rs.getString</a:t>
            </a:r>
            <a:r>
              <a:rPr lang="en-US" altLang="ko-KR" sz="1800" dirty="0" smtClean="0"/>
              <a:t> ("id"));</a:t>
            </a:r>
          </a:p>
          <a:p>
            <a:pPr fontAlgn="base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out.println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rs.getString</a:t>
            </a:r>
            <a:r>
              <a:rPr lang="en-US" altLang="ko-KR" sz="1800" dirty="0" smtClean="0"/>
              <a:t> ("pass"));</a:t>
            </a:r>
          </a:p>
          <a:p>
            <a:pPr fontAlgn="base">
              <a:buNone/>
            </a:pPr>
            <a:r>
              <a:rPr lang="en-US" altLang="ko-KR" sz="1800" dirty="0" smtClean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DriverManager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  <a:p>
            <a:pPr lvl="3" fontAlgn="base"/>
            <a:r>
              <a:rPr lang="en-US" altLang="ko-KR" dirty="0" smtClean="0"/>
              <a:t>JDBC</a:t>
            </a:r>
            <a:r>
              <a:rPr lang="ko-KR" altLang="en-US" dirty="0" smtClean="0"/>
              <a:t>드라이버를 </a:t>
            </a:r>
            <a:r>
              <a:rPr lang="ko-KR" altLang="en-US" dirty="0" smtClean="0"/>
              <a:t>사용해서</a:t>
            </a:r>
            <a:r>
              <a:rPr lang="en-US" altLang="ko-KR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 사용할 수 있는 </a:t>
            </a:r>
            <a:r>
              <a:rPr lang="ko-KR" altLang="en-US" dirty="0" smtClean="0"/>
              <a:t>커넥션을 생성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특정 드라이버 클래스를 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로딩되어 객체가 생성</a:t>
            </a:r>
          </a:p>
          <a:p>
            <a:pPr lvl="4" fontAlgn="base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</a:p>
          <a:p>
            <a:pPr lvl="3" fontAlgn="base"/>
            <a:r>
              <a:rPr lang="en-US" altLang="ko-KR" dirty="0" err="1" smtClean="0"/>
              <a:t>getConnection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예</a:t>
            </a:r>
            <a:r>
              <a:rPr lang="en-US" altLang="ko-KR" dirty="0" smtClean="0"/>
              <a:t>: 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DriverManger.getConnection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url,user,pass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Connection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특정 </a:t>
            </a:r>
            <a:r>
              <a:rPr lang="ko-KR" altLang="en-US" dirty="0" smtClean="0"/>
              <a:t>데이터 원본과 연결된 커넥션을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SQL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.</a:t>
            </a:r>
          </a:p>
          <a:p>
            <a:pPr lvl="4" fontAlgn="base"/>
            <a:r>
              <a:rPr lang="ko-KR" altLang="en-US" dirty="0" smtClean="0"/>
              <a:t>특정한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정의하고 실행시킬 수 있는 </a:t>
            </a:r>
            <a:r>
              <a:rPr lang="en-US" altLang="ko-KR" dirty="0" smtClean="0"/>
              <a:t>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ko-KR" altLang="en-US" dirty="0" smtClean="0"/>
              <a:t>객체를 </a:t>
            </a:r>
            <a:r>
              <a:rPr lang="ko-KR" altLang="en-US" dirty="0" smtClean="0"/>
              <a:t>생성시 필요</a:t>
            </a:r>
            <a:endParaRPr lang="ko-KR" altLang="en-US" dirty="0" smtClean="0"/>
          </a:p>
          <a:p>
            <a:pPr lvl="4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</a:p>
          <a:p>
            <a:pPr lvl="3" fontAlgn="base"/>
            <a:r>
              <a:rPr lang="en-US" altLang="ko-KR" dirty="0" smtClean="0"/>
              <a:t>Connection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Statement stmt = </a:t>
            </a:r>
            <a:r>
              <a:rPr lang="en-US" altLang="ko-KR" dirty="0" err="1" smtClean="0"/>
              <a:t>connection.createStatement</a:t>
            </a:r>
            <a:r>
              <a:rPr lang="en-US" altLang="ko-KR" dirty="0" smtClean="0"/>
              <a:t>();</a:t>
            </a:r>
          </a:p>
          <a:p>
            <a:pPr lvl="3" fontAlgn="base"/>
            <a:r>
              <a:rPr lang="en-US" altLang="ko-KR" sz="1900" dirty="0" err="1" smtClean="0"/>
              <a:t>executeQuery</a:t>
            </a:r>
            <a:r>
              <a:rPr lang="en-US" altLang="ko-KR" sz="1900" dirty="0" smtClean="0"/>
              <a:t>()</a:t>
            </a:r>
            <a:r>
              <a:rPr lang="ko-KR" altLang="en-US" sz="1900" dirty="0" err="1" smtClean="0"/>
              <a:t>메소드</a:t>
            </a:r>
            <a:r>
              <a:rPr lang="ko-KR" altLang="en-US" sz="1900" dirty="0" smtClean="0"/>
              <a:t> 또는 </a:t>
            </a:r>
            <a:r>
              <a:rPr lang="en-US" altLang="ko-KR" sz="1900" dirty="0" err="1" smtClean="0"/>
              <a:t>executeUpadte</a:t>
            </a:r>
            <a:r>
              <a:rPr lang="en-US" altLang="ko-KR" sz="1900" dirty="0" smtClean="0"/>
              <a:t>()</a:t>
            </a:r>
            <a:r>
              <a:rPr lang="ko-KR" altLang="en-US" sz="1900" dirty="0" err="1" smtClean="0"/>
              <a:t>메소드를</a:t>
            </a:r>
            <a:r>
              <a:rPr lang="ko-KR" altLang="en-US" sz="1900" dirty="0" smtClean="0"/>
              <a:t> 호출해 쿼리를 </a:t>
            </a:r>
            <a:r>
              <a:rPr lang="ko-KR" altLang="en-US" sz="1900" dirty="0" smtClean="0"/>
              <a:t>실행</a:t>
            </a:r>
            <a:endParaRPr lang="ko-KR" altLang="en-US" sz="1900" dirty="0" smtClean="0"/>
          </a:p>
          <a:p>
            <a:pPr lvl="3" fontAlgn="base"/>
            <a:r>
              <a:rPr lang="ko-KR" altLang="en-US" sz="1900" dirty="0" smtClean="0"/>
              <a:t>쿼리의 수행속도가 가장 느려 요즘에는 거의 </a:t>
            </a:r>
            <a:r>
              <a:rPr lang="ko-KR" altLang="en-US" sz="1900" dirty="0" smtClean="0"/>
              <a:t>사용 안 함</a:t>
            </a:r>
            <a:r>
              <a:rPr lang="en-US" altLang="ko-KR" sz="1900" dirty="0" smtClean="0"/>
              <a:t>.</a:t>
            </a:r>
            <a:endParaRPr lang="ko-KR" altLang="en-US" sz="3200" dirty="0" smtClean="0"/>
          </a:p>
          <a:p>
            <a:pPr lvl="4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데이터베이스와 </a:t>
            </a:r>
            <a:r>
              <a:rPr lang="en-US" altLang="ko-KR" dirty="0" smtClean="0"/>
              <a:t>DBMS(Database Management System)</a:t>
            </a:r>
          </a:p>
          <a:p>
            <a:pPr lvl="1" fontAlgn="base"/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데이터의 효율적인 관리를 목적으로 하는 데이터의 집합</a:t>
            </a:r>
          </a:p>
          <a:p>
            <a:pPr lvl="1" fontAlgn="base"/>
            <a:r>
              <a:rPr lang="en-US" altLang="ko-KR" dirty="0" smtClean="0"/>
              <a:t>DBMS(Database Management System) </a:t>
            </a:r>
          </a:p>
          <a:p>
            <a:pPr lvl="2" fontAlgn="base"/>
            <a:r>
              <a:rPr lang="ko-KR" altLang="en-US" dirty="0" smtClean="0"/>
              <a:t>데이터베이스를 관리하는 프로그램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데이터를 안정적으로 보관할 수 있는 다양한 기능 제공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데이터의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백업 및 복원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보안 등의 기능을 제공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대표적인 예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SYBASE, MS-SQL, ACCESS, ORACLE,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DB2, INFORMIX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3" fontAlgn="base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prepareStatement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3" fontAlgn="base"/>
            <a:r>
              <a:rPr lang="ko-KR" altLang="en-US" dirty="0" err="1" smtClean="0"/>
              <a:t>쿼리문이</a:t>
            </a:r>
            <a:r>
              <a:rPr lang="ko-KR" altLang="en-US" dirty="0" smtClean="0"/>
              <a:t> 미리 </a:t>
            </a:r>
            <a:r>
              <a:rPr lang="ko-KR" altLang="en-US" dirty="0" err="1" smtClean="0"/>
              <a:t>컴파일되어</a:t>
            </a:r>
            <a:r>
              <a:rPr lang="ko-KR" altLang="en-US" dirty="0" smtClean="0"/>
              <a:t> 속도 빠름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4" fontAlgn="base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);</a:t>
            </a:r>
          </a:p>
          <a:p>
            <a:pPr lvl="3" fontAlgn="base">
              <a:buNone/>
            </a:pPr>
            <a:endParaRPr lang="ko-KR" altLang="en-US" sz="3200" dirty="0" smtClean="0"/>
          </a:p>
          <a:p>
            <a:pPr lvl="4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fontAlgn="base"/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각각의 </a:t>
            </a:r>
            <a:r>
              <a:rPr lang="ko-KR" altLang="en-US" dirty="0" smtClean="0"/>
              <a:t>인수에 대해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(placeholder)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문장을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위치홀더는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setXxx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사용해서 실제 값으로 대치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 "insert into member values (?,?,?,?)";</a:t>
            </a:r>
          </a:p>
          <a:p>
            <a:pPr lvl="4" fontAlgn="base">
              <a:buNone/>
            </a:pP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);</a:t>
            </a:r>
          </a:p>
          <a:p>
            <a:pPr lvl="4" fontAlgn="base">
              <a:buNone/>
            </a:pPr>
            <a:r>
              <a:rPr lang="en-US" altLang="ko-KR" dirty="0" err="1" smtClean="0"/>
              <a:t>pstmt.setString</a:t>
            </a:r>
            <a:r>
              <a:rPr lang="en-US" altLang="ko-KR" dirty="0" smtClean="0"/>
              <a:t>(1,id);</a:t>
            </a:r>
          </a:p>
          <a:p>
            <a:pPr lvl="4" fontAlgn="base">
              <a:buNone/>
            </a:pPr>
            <a:r>
              <a:rPr lang="en-US" altLang="ko-KR" dirty="0" err="1" smtClean="0"/>
              <a:t>pstmt.setString</a:t>
            </a:r>
            <a:r>
              <a:rPr lang="en-US" altLang="ko-KR" dirty="0" smtClean="0"/>
              <a:t>(2,passwd</a:t>
            </a:r>
            <a:r>
              <a:rPr lang="en-US" altLang="ko-KR" dirty="0" smtClean="0"/>
              <a:t>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prepareCall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</a:t>
            </a:r>
            <a:r>
              <a:rPr lang="ko-KR" altLang="en-US" dirty="0" smtClean="0"/>
              <a:t>객체생성</a:t>
            </a:r>
            <a:endParaRPr lang="ko-KR" altLang="en-US" dirty="0" smtClean="0"/>
          </a:p>
          <a:p>
            <a:pPr lvl="3" fontAlgn="base"/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</a:t>
            </a:r>
            <a:r>
              <a:rPr lang="en-US" altLang="ko-KR" dirty="0" smtClean="0"/>
              <a:t>(Stored Procedure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사용을 제공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데이터베이스에 저장된 프로시저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단지 호출하는 것만으로 처리가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conn.prepareCall</a:t>
            </a:r>
            <a:r>
              <a:rPr lang="en-US" altLang="ko-KR" dirty="0" smtClean="0"/>
              <a:t>(" {call query1 </a:t>
            </a:r>
            <a:r>
              <a:rPr lang="en-US" altLang="ko-KR" dirty="0" smtClean="0"/>
              <a:t>}");</a:t>
            </a:r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Select</a:t>
            </a:r>
            <a:r>
              <a:rPr lang="en-US" altLang="ko-KR" dirty="0" err="1" smtClean="0"/>
              <a:t>문</a:t>
            </a:r>
            <a:r>
              <a:rPr lang="ko-KR" altLang="en-US" dirty="0" smtClean="0"/>
              <a:t>을 실행하는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en-US" altLang="ko-KR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</a:t>
            </a:r>
            <a:r>
              <a:rPr lang="en-US" altLang="ko-KR" dirty="0" err="1" smtClean="0"/>
              <a:t>성공</a:t>
            </a:r>
            <a:r>
              <a:rPr lang="en-US" altLang="ko-KR" dirty="0" smtClean="0"/>
              <a:t> </a:t>
            </a:r>
            <a:r>
              <a:rPr lang="en-US" altLang="ko-KR" dirty="0" smtClean="0"/>
              <a:t>시, </a:t>
            </a:r>
            <a:r>
              <a:rPr lang="en-US" altLang="ko-KR" dirty="0" err="1" smtClean="0"/>
              <a:t>결과물로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ResultSet</a:t>
            </a:r>
            <a:r>
              <a:rPr lang="en-US" altLang="ko-KR" dirty="0" err="1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ResultSet</a:t>
            </a:r>
            <a:r>
              <a:rPr lang="ko-KR" altLang="en-US" dirty="0" smtClean="0"/>
              <a:t>객체는 ‘커서</a:t>
            </a:r>
            <a:r>
              <a:rPr lang="en-US" altLang="ko-KR" dirty="0" smtClean="0"/>
              <a:t>(cursor)'</a:t>
            </a:r>
            <a:r>
              <a:rPr lang="ko-KR" altLang="en-US" dirty="0" smtClean="0"/>
              <a:t>라 불리는 것을 가지고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사용해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특정 레코드를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4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smtClean="0"/>
              <a:t>JDBC</a:t>
            </a:r>
            <a:r>
              <a:rPr lang="ko-KR" altLang="en-US" smtClean="0"/>
              <a:t>를 사용한 </a:t>
            </a:r>
            <a:r>
              <a:rPr lang="en-US" altLang="ko-KR" smtClean="0"/>
              <a:t>JSP</a:t>
            </a:r>
            <a:r>
              <a:rPr lang="ko-KR" altLang="en-US" smtClean="0"/>
              <a:t>와 데이터베이스의 연동</a:t>
            </a:r>
            <a:endParaRPr lang="en-US" altLang="ko-KR" smtClean="0"/>
          </a:p>
          <a:p>
            <a:pPr lvl="1" fontAlgn="base"/>
            <a:r>
              <a:rPr lang="en-US" altLang="ko-KR" smtClean="0"/>
              <a:t>JDBC</a:t>
            </a:r>
            <a:r>
              <a:rPr lang="ko-KR" altLang="en-US" dirty="0" smtClean="0"/>
              <a:t>프로그래밍에 사용되는 객체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next()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</a:t>
            </a:r>
            <a:r>
              <a:rPr lang="ko-KR" altLang="en-US" dirty="0" smtClean="0"/>
              <a:t>다음 위치로 </a:t>
            </a:r>
            <a:r>
              <a:rPr lang="ko-KR" altLang="en-US" dirty="0" smtClean="0"/>
              <a:t>커서 이동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1130280" descr="DRW000012cc1d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91630"/>
            <a:ext cx="3117850" cy="738188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51132920" descr="DRW000012cc1d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43758"/>
            <a:ext cx="3419475" cy="94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페이지에서 테이블에 레코드 추가</a:t>
            </a:r>
          </a:p>
          <a:p>
            <a:pPr lvl="3" fontAlgn="base"/>
            <a:r>
              <a:rPr lang="ko-KR" altLang="en-US" dirty="0" smtClean="0"/>
              <a:t>데이터베이스와 커넥션을 설정한 후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"; </a:t>
            </a:r>
            <a:r>
              <a:rPr lang="en-US" altLang="ko-KR" dirty="0" smtClean="0"/>
              <a:t>//URL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dbId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jspid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사용자 계정</a:t>
            </a:r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패스워드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jdbcUrl,dbId</a:t>
            </a:r>
            <a:r>
              <a:rPr lang="en-US" altLang="ko-KR" dirty="0" smtClean="0"/>
              <a:t>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 );</a:t>
            </a:r>
          </a:p>
          <a:p>
            <a:pPr lvl="3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레코드 추가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 "insert into member values </a:t>
            </a:r>
            <a:r>
              <a:rPr lang="en-US" altLang="ko-KR" dirty="0" smtClean="0"/>
              <a:t>(?,?,?,?)";</a:t>
            </a:r>
          </a:p>
          <a:p>
            <a:pPr lvl="4" fontAlgn="base"/>
            <a:r>
              <a:rPr lang="ko-KR" altLang="en-US" dirty="0" smtClean="0"/>
              <a:t>쿼리 수행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err="1" smtClean="0"/>
              <a:t>pstmt.executeUpdate</a:t>
            </a:r>
            <a:r>
              <a:rPr lang="en-US" altLang="ko-KR" dirty="0" smtClean="0"/>
              <a:t>();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페이지에서 테이블의 레코드를 화면에 표시</a:t>
            </a:r>
          </a:p>
          <a:p>
            <a:pPr lvl="3" fontAlgn="base"/>
            <a:r>
              <a:rPr lang="ko-KR" altLang="en-US" dirty="0" smtClean="0"/>
              <a:t>데이터베이스와 </a:t>
            </a:r>
            <a:r>
              <a:rPr lang="ko-KR" altLang="en-US" dirty="0" smtClean="0"/>
              <a:t>커넥션을 설정한 후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"; </a:t>
            </a:r>
            <a:r>
              <a:rPr lang="en-US" altLang="ko-KR" dirty="0" smtClean="0"/>
              <a:t>//URL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dbId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jspid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사용자 계정</a:t>
            </a:r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패스워드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jdbcUrl,dbId</a:t>
            </a:r>
            <a:r>
              <a:rPr lang="en-US" altLang="ko-KR" dirty="0" smtClean="0"/>
              <a:t>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 );</a:t>
            </a:r>
          </a:p>
          <a:p>
            <a:pPr lvl="3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레코드 검</a:t>
            </a:r>
            <a:r>
              <a:rPr lang="ko-KR" altLang="en-US" dirty="0" smtClean="0"/>
              <a:t>색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= "select * from member";</a:t>
            </a:r>
          </a:p>
          <a:p>
            <a:pPr lvl="4" fontAlgn="base"/>
            <a:r>
              <a:rPr lang="ko-KR" altLang="en-US" dirty="0" smtClean="0"/>
              <a:t>쿼리 수행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err="1" smtClean="0"/>
              <a:t>rs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pstmt.executeQuery</a:t>
            </a:r>
            <a:r>
              <a:rPr lang="en-US" altLang="ko-KR" dirty="0" smtClean="0"/>
              <a:t>();</a:t>
            </a:r>
          </a:p>
          <a:p>
            <a:pPr lvl="4" fontAlgn="base"/>
            <a:r>
              <a:rPr lang="ko-KR" altLang="en-US" dirty="0" err="1" smtClean="0"/>
              <a:t>레코드셋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while(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</a:t>
            </a:r>
          </a:p>
          <a:p>
            <a:pPr lvl="4" fontAlgn="base">
              <a:buNone/>
            </a:pPr>
            <a:r>
              <a:rPr lang="en-US" altLang="ko-KR" dirty="0" smtClean="0"/>
              <a:t>String id=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("id");</a:t>
            </a:r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");</a:t>
            </a:r>
          </a:p>
          <a:p>
            <a:pPr lvl="4" fontAlgn="base">
              <a:buNone/>
            </a:pPr>
            <a:r>
              <a:rPr lang="en-US" altLang="ko-KR" dirty="0" smtClean="0"/>
              <a:t>....</a:t>
            </a:r>
          </a:p>
          <a:p>
            <a:pPr lvl="4" fontAlgn="base">
              <a:buNone/>
            </a:pPr>
            <a:r>
              <a:rPr lang="en-US" altLang="ko-KR" dirty="0" smtClean="0"/>
              <a:t>}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페이지에서 테이블에 저장된 레코드 수정</a:t>
            </a:r>
          </a:p>
          <a:p>
            <a:pPr lvl="3" fontAlgn="base"/>
            <a:r>
              <a:rPr lang="ko-KR" altLang="en-US" dirty="0" smtClean="0"/>
              <a:t>데이터베이스와 </a:t>
            </a:r>
            <a:r>
              <a:rPr lang="ko-KR" altLang="en-US" dirty="0" smtClean="0"/>
              <a:t>커넥션을 설정한 후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"; </a:t>
            </a:r>
            <a:r>
              <a:rPr lang="en-US" altLang="ko-KR" dirty="0" smtClean="0"/>
              <a:t>//URL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dbId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jspid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사용자 계정</a:t>
            </a:r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패스워드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jdbcUrl,dbId</a:t>
            </a:r>
            <a:r>
              <a:rPr lang="en-US" altLang="ko-KR" dirty="0" smtClean="0"/>
              <a:t>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 );</a:t>
            </a:r>
          </a:p>
          <a:p>
            <a:pPr lvl="3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DBMS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 </a:t>
            </a:r>
            <a:r>
              <a:rPr lang="en-US" altLang="ko-KR" dirty="0" smtClean="0"/>
              <a:t>: </a:t>
            </a:r>
          </a:p>
          <a:p>
            <a:pPr lvl="3" fontAlgn="base"/>
            <a:r>
              <a:rPr lang="en-US" altLang="ko-KR" dirty="0" smtClean="0"/>
              <a:t>http://dev.mysql.com/downloads/</a:t>
            </a:r>
          </a:p>
          <a:p>
            <a:pPr lvl="2" fontAlgn="base"/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다운로드 받은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-win32.msi </a:t>
            </a:r>
            <a:r>
              <a:rPr lang="ko-KR" altLang="en-US" dirty="0" smtClean="0"/>
              <a:t>파일을 마우스 오른쪽 버튼을 눌러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메뉴를 선택해서 설치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페이지에서 테이블에 저장된 레코드 </a:t>
            </a:r>
            <a:r>
              <a:rPr lang="ko-KR" altLang="en-US" dirty="0" smtClean="0"/>
              <a:t>삭제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데이터베이스와 </a:t>
            </a:r>
            <a:r>
              <a:rPr lang="ko-KR" altLang="en-US" dirty="0" smtClean="0"/>
              <a:t>커넥션을 설정한 후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"; </a:t>
            </a:r>
            <a:r>
              <a:rPr lang="en-US" altLang="ko-KR" dirty="0" smtClean="0"/>
              <a:t>//URL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dbId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jspid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사용자 계정</a:t>
            </a:r>
          </a:p>
          <a:p>
            <a:pPr lvl="4" fontAlgn="base">
              <a:buNone/>
            </a:pPr>
            <a:r>
              <a:rPr lang="en-US" altLang="ko-KR" dirty="0" smtClean="0"/>
              <a:t>String 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"; //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패스워드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err="1" smtClean="0"/>
              <a:t>conn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jdbcUrl,dbId</a:t>
            </a:r>
            <a:r>
              <a:rPr lang="en-US" altLang="ko-KR" dirty="0" smtClean="0"/>
              <a:t> 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dbPass</a:t>
            </a:r>
            <a:r>
              <a:rPr lang="en-US" altLang="ko-KR" dirty="0" smtClean="0"/>
              <a:t> );</a:t>
            </a:r>
          </a:p>
          <a:p>
            <a:pPr lvl="3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 연동 프로그램 작성</a:t>
            </a:r>
          </a:p>
          <a:p>
            <a:pPr lvl="3" fontAlgn="base"/>
            <a:r>
              <a:rPr lang="ko-KR" altLang="en-US" dirty="0" smtClean="0"/>
              <a:t>코드 작성 순서</a:t>
            </a:r>
            <a:endParaRPr lang="en-US" altLang="ko-KR" dirty="0" smtClean="0"/>
          </a:p>
          <a:p>
            <a:pPr lvl="4" fontAlgn="base"/>
            <a:r>
              <a:rPr lang="ko-KR" altLang="en-US" dirty="0" smtClean="0"/>
              <a:t>레코드 삭제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err="1" smtClean="0"/>
              <a:t>sql</a:t>
            </a:r>
            <a:r>
              <a:rPr lang="en-US" altLang="ko-KR" dirty="0" smtClean="0"/>
              <a:t>= "delete from member where id= ? ";</a:t>
            </a:r>
          </a:p>
          <a:p>
            <a:pPr lvl="4" fontAlgn="base"/>
            <a:r>
              <a:rPr lang="ko-KR" altLang="en-US" dirty="0" smtClean="0"/>
              <a:t>쿼리 수행</a:t>
            </a:r>
            <a:endParaRPr lang="en-US" altLang="ko-KR" dirty="0" smtClean="0"/>
          </a:p>
          <a:p>
            <a:pPr lvl="4" fontAlgn="base">
              <a:buNone/>
            </a:pPr>
            <a:r>
              <a:rPr lang="en-US" altLang="ko-KR" dirty="0" err="1" smtClean="0"/>
              <a:t>pstmt.executeUpdate</a:t>
            </a:r>
            <a:r>
              <a:rPr lang="en-US" altLang="ko-KR" dirty="0" smtClean="0"/>
              <a:t>();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커넥션풀</a:t>
            </a:r>
            <a:r>
              <a:rPr lang="en-US" altLang="ko-KR" dirty="0" smtClean="0"/>
              <a:t>(Connection Pool)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데이터베이스 커넥션은 데이터베이스에 한번 연결하기 위한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이러한 </a:t>
            </a:r>
            <a:r>
              <a:rPr lang="ko-KR" altLang="en-US" dirty="0" smtClean="0"/>
              <a:t>작업들을 매번 새로운 데이터베이스 연결에 대한 요청이 들어올 때 마다 </a:t>
            </a:r>
            <a:r>
              <a:rPr lang="ko-KR" altLang="en-US" dirty="0" smtClean="0"/>
              <a:t>수행하는 것은 시스템에 과부하를 줌</a:t>
            </a:r>
            <a:endParaRPr lang="ko-KR" altLang="en-US" dirty="0" smtClean="0"/>
          </a:p>
          <a:p>
            <a:pPr lvl="3" fontAlgn="base"/>
            <a:r>
              <a:rPr lang="ko-KR" altLang="en-US" dirty="0" smtClean="0"/>
              <a:t>커넥션 풀을 사용해서 개선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커넥션풀</a:t>
            </a:r>
            <a:r>
              <a:rPr lang="en-US" altLang="ko-KR" dirty="0" smtClean="0"/>
              <a:t>(Connection Pool)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커넥션 </a:t>
            </a:r>
            <a:r>
              <a:rPr lang="ko-KR" altLang="en-US" dirty="0" smtClean="0"/>
              <a:t>객체들을 만들어 놓은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커넥션 객체가 필요한 경우 작성한 객체를 할당해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사용이 끝난 후에는 다시 커넥션 풀로 회수 하는 방법을 </a:t>
            </a:r>
            <a:r>
              <a:rPr lang="ko-KR" altLang="en-US" dirty="0" smtClean="0"/>
              <a:t>사용</a:t>
            </a:r>
            <a:endParaRPr lang="ko-KR" altLang="en-US" dirty="0" smtClean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351130280" descr="image09-0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51870"/>
            <a:ext cx="2511425" cy="804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err="1" smtClean="0"/>
              <a:t>커넥션풀</a:t>
            </a:r>
            <a:r>
              <a:rPr lang="en-US" altLang="ko-KR" dirty="0" smtClean="0"/>
              <a:t>(Connection Pool)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커넥션 풀의 </a:t>
            </a:r>
            <a:r>
              <a:rPr lang="ko-KR" altLang="en-US" dirty="0" smtClean="0"/>
              <a:t>전략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service()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</a:t>
            </a:r>
            <a:r>
              <a:rPr lang="ko-KR" altLang="en-US" dirty="0" smtClean="0"/>
              <a:t>할당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커넥션의 개수를 </a:t>
            </a:r>
            <a:r>
              <a:rPr lang="ko-KR" altLang="en-US" dirty="0" smtClean="0"/>
              <a:t>제한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커넥션 객체관리자가 다 쓰면 자원을 </a:t>
            </a:r>
            <a:r>
              <a:rPr lang="ko-KR" altLang="en-US" dirty="0" smtClean="0"/>
              <a:t>회수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8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657" name="_x351131240" descr="image09-0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19622"/>
            <a:ext cx="3930650" cy="245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톰캣의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5.0.x </a:t>
            </a:r>
            <a:r>
              <a:rPr lang="ko-KR" altLang="en-US" dirty="0" smtClean="0"/>
              <a:t>버전부터 </a:t>
            </a:r>
            <a:r>
              <a:rPr lang="en-US" altLang="ko-KR" dirty="0" smtClean="0"/>
              <a:t>DBCP API </a:t>
            </a:r>
            <a:r>
              <a:rPr lang="ko-KR" altLang="en-US" dirty="0" smtClean="0"/>
              <a:t>를 사용한 커넥션 풀 제공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커넥션 </a:t>
            </a:r>
            <a:r>
              <a:rPr lang="ko-KR" altLang="en-US" dirty="0" smtClean="0"/>
              <a:t>풀 사용 방법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DBCP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설치</a:t>
            </a:r>
          </a:p>
          <a:p>
            <a:pPr lvl="2" fontAlgn="base"/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ko-KR" altLang="en-US" dirty="0" smtClean="0"/>
          </a:p>
          <a:p>
            <a:pPr lvl="2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</a:p>
          <a:p>
            <a:pPr lvl="2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DBCP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http://commons.apache.org/ </a:t>
            </a:r>
            <a:r>
              <a:rPr lang="ko-KR" altLang="en-US" dirty="0" smtClean="0"/>
              <a:t>사이트에서 </a:t>
            </a:r>
            <a:r>
              <a:rPr lang="ko-KR" altLang="en-US" dirty="0" err="1" smtClean="0"/>
              <a:t>다운로드받아</a:t>
            </a:r>
            <a:r>
              <a:rPr lang="ko-KR" altLang="en-US" dirty="0" smtClean="0"/>
              <a:t> 압축해제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[Collections] : </a:t>
            </a:r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가 사용하는 자카르타 </a:t>
            </a:r>
            <a:r>
              <a:rPr lang="en-US" altLang="ko-KR" dirty="0" smtClean="0"/>
              <a:t>Pool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</a:p>
          <a:p>
            <a:pPr lvl="3" fontAlgn="base"/>
            <a:r>
              <a:rPr lang="en-US" altLang="ko-KR" dirty="0" smtClean="0"/>
              <a:t>[DBCP] : </a:t>
            </a:r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[Pool] : Pool API</a:t>
            </a:r>
            <a:r>
              <a:rPr lang="ko-KR" altLang="en-US" dirty="0" smtClean="0"/>
              <a:t>가 사용하는 자카르타 </a:t>
            </a:r>
            <a:r>
              <a:rPr lang="en-US" altLang="ko-KR" dirty="0" smtClean="0"/>
              <a:t>Collection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JAR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배</a:t>
            </a:r>
            <a:r>
              <a:rPr lang="ko-KR" altLang="en-US" dirty="0" smtClean="0"/>
              <a:t>치</a:t>
            </a:r>
            <a:endParaRPr lang="en-US" altLang="ko-KR" dirty="0" smtClean="0"/>
          </a:p>
          <a:p>
            <a:pPr lvl="1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설정할 내용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&lt;Resource name="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“  auth</a:t>
            </a:r>
            <a:r>
              <a:rPr lang="en-US" altLang="ko-KR" dirty="0" smtClean="0"/>
              <a:t>="Container"</a:t>
            </a:r>
          </a:p>
          <a:p>
            <a:pPr lvl="3" fontAlgn="base">
              <a:buNone/>
            </a:pPr>
            <a:r>
              <a:rPr lang="en-US" altLang="ko-KR" dirty="0" smtClean="0"/>
              <a:t>type="</a:t>
            </a:r>
            <a:r>
              <a:rPr lang="en-US" altLang="ko-KR" dirty="0" err="1" smtClean="0"/>
              <a:t>javax.sql.DataSource</a:t>
            </a:r>
            <a:r>
              <a:rPr lang="en-US" altLang="ko-KR" dirty="0" smtClean="0"/>
              <a:t>“ </a:t>
            </a:r>
            <a:r>
              <a:rPr lang="en-US" altLang="ko-KR" dirty="0" err="1" smtClean="0"/>
              <a:t>driverClassName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 </a:t>
            </a:r>
          </a:p>
          <a:p>
            <a:pPr lvl="3" fontAlgn="base">
              <a:buNone/>
            </a:pPr>
            <a:r>
              <a:rPr lang="en-US" altLang="ko-KR" dirty="0" smtClean="0"/>
              <a:t>username="</a:t>
            </a:r>
            <a:r>
              <a:rPr lang="en-US" altLang="ko-KR" dirty="0" err="1" smtClean="0"/>
              <a:t>jspid</a:t>
            </a:r>
            <a:r>
              <a:rPr lang="en-US" altLang="ko-KR" dirty="0" smtClean="0"/>
              <a:t>“ password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"</a:t>
            </a:r>
          </a:p>
          <a:p>
            <a:pPr lvl="3" fontAlgn="base">
              <a:buNone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</a:t>
            </a:r>
            <a:r>
              <a:rPr lang="en-US" altLang="ko-KR" dirty="0" smtClean="0"/>
              <a:t>localhost:3306/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“ </a:t>
            </a:r>
            <a:r>
              <a:rPr lang="en-US" altLang="ko-KR" dirty="0" err="1" smtClean="0"/>
              <a:t>maxWait</a:t>
            </a:r>
            <a:r>
              <a:rPr lang="en-US" altLang="ko-KR" dirty="0" smtClean="0"/>
              <a:t>="</a:t>
            </a:r>
            <a:r>
              <a:rPr lang="en-US" altLang="ko-KR" dirty="0" smtClean="0"/>
              <a:t>5000“ /&gt;</a:t>
            </a:r>
          </a:p>
          <a:p>
            <a:pPr lvl="2" fontAlgn="base"/>
            <a:r>
              <a:rPr lang="ko-KR" altLang="en-US" dirty="0" smtClean="0"/>
              <a:t>설정할 파일의 위치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실제 서비스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</a:t>
            </a:r>
            <a:r>
              <a:rPr lang="en-US" altLang="ko-KR" dirty="0" smtClean="0"/>
              <a:t>conf)</a:t>
            </a:r>
            <a:endParaRPr lang="ko-KR" altLang="en-US" dirty="0" smtClean="0"/>
          </a:p>
          <a:p>
            <a:pPr lvl="3" fontAlgn="base"/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가상환경</a:t>
            </a:r>
            <a:r>
              <a:rPr lang="en-US" altLang="ko-KR" dirty="0" smtClean="0"/>
              <a:t>([</a:t>
            </a:r>
            <a:r>
              <a:rPr lang="en-US" altLang="ko-KR" dirty="0" smtClean="0"/>
              <a:t>Project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[Servers]-[Tomcat v8.0 Server </a:t>
            </a:r>
            <a:r>
              <a:rPr lang="en-US" altLang="ko-KR" dirty="0" smtClean="0"/>
              <a:t>~])</a:t>
            </a:r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server.xml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리소스를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</a:t>
            </a:r>
            <a:r>
              <a:rPr lang="ko-KR" altLang="en-US" dirty="0" smtClean="0"/>
              <a:t>사용하기 위해 설정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설정할 내용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&lt;resource-ref&gt; </a:t>
            </a:r>
          </a:p>
          <a:p>
            <a:pPr lvl="3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description&gt;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 db&lt;/description&gt; </a:t>
            </a:r>
          </a:p>
          <a:p>
            <a:pPr lvl="3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res-ref-name&gt;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&lt;/res-ref-name&gt; </a:t>
            </a:r>
          </a:p>
          <a:p>
            <a:pPr lvl="3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res-type&gt;</a:t>
            </a:r>
            <a:r>
              <a:rPr lang="en-US" altLang="ko-KR" dirty="0" err="1" smtClean="0"/>
              <a:t>javax.sql.DataSource</a:t>
            </a:r>
            <a:r>
              <a:rPr lang="en-US" altLang="ko-KR" dirty="0" smtClean="0"/>
              <a:t>&lt;/res-type&gt; </a:t>
            </a:r>
          </a:p>
          <a:p>
            <a:pPr lvl="3" fontAlgn="base">
              <a:buNone/>
            </a:pPr>
            <a:r>
              <a:rPr lang="en-US" altLang="ko-KR" dirty="0" smtClean="0"/>
              <a:t>  &lt;</a:t>
            </a:r>
            <a:r>
              <a:rPr lang="en-US" altLang="ko-KR" dirty="0" smtClean="0"/>
              <a:t>res-auth&gt;Container&lt;/res-auth&gt; </a:t>
            </a:r>
          </a:p>
          <a:p>
            <a:pPr lvl="3" fontAlgn="base">
              <a:buNone/>
            </a:pPr>
            <a:r>
              <a:rPr lang="en-US" altLang="ko-KR" dirty="0" smtClean="0"/>
              <a:t>&lt;/resource-ref&gt; </a:t>
            </a:r>
            <a:endParaRPr lang="ko-KR" altLang="en-US" dirty="0" smtClean="0"/>
          </a:p>
          <a:p>
            <a:pPr lvl="1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4. </a:t>
            </a:r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자카르타</a:t>
            </a:r>
            <a:r>
              <a:rPr lang="en-US" altLang="ko-KR" dirty="0" smtClean="0"/>
              <a:t>(Jakarta) DBCP API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커넥션풀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JSP</a:t>
            </a:r>
            <a:r>
              <a:rPr lang="ko-KR" altLang="en-US" dirty="0" smtClean="0"/>
              <a:t>페이지 또는 </a:t>
            </a:r>
            <a:r>
              <a:rPr lang="ko-KR" altLang="en-US" dirty="0" err="1" smtClean="0"/>
              <a:t>자바빈에서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커넥션 풀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추가할 코드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Context </a:t>
            </a:r>
            <a:r>
              <a:rPr lang="en-US" altLang="ko-KR" dirty="0" err="1" smtClean="0"/>
              <a:t>initCtx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InitialContext</a:t>
            </a:r>
            <a:r>
              <a:rPr lang="en-US" altLang="ko-KR" dirty="0" smtClean="0"/>
              <a:t>(); </a:t>
            </a:r>
          </a:p>
          <a:p>
            <a:pPr lvl="3" fontAlgn="base">
              <a:buNone/>
            </a:pPr>
            <a:r>
              <a:rPr lang="en-US" altLang="ko-KR" dirty="0" smtClean="0"/>
              <a:t>Context </a:t>
            </a:r>
            <a:r>
              <a:rPr lang="en-US" altLang="ko-KR" dirty="0" err="1" smtClean="0"/>
              <a:t>envCtx</a:t>
            </a:r>
            <a:r>
              <a:rPr lang="en-US" altLang="ko-KR" dirty="0" smtClean="0"/>
              <a:t> = (Context) </a:t>
            </a:r>
            <a:r>
              <a:rPr lang="en-US" altLang="ko-KR" dirty="0" err="1" smtClean="0"/>
              <a:t>initCtx.lookup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"); </a:t>
            </a:r>
          </a:p>
          <a:p>
            <a:pPr lvl="3" fontAlgn="base">
              <a:buNone/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envCtx.lookup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jsptest</a:t>
            </a:r>
            <a:r>
              <a:rPr lang="en-US" altLang="ko-KR" dirty="0" smtClean="0"/>
              <a:t>"); </a:t>
            </a:r>
          </a:p>
          <a:p>
            <a:pPr lvl="3" fontAlgn="base">
              <a:buNone/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ds.getConnection</a:t>
            </a:r>
            <a:r>
              <a:rPr lang="en-US" altLang="ko-KR" dirty="0" smtClean="0"/>
              <a:t>();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DBMS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기본값을 그대로 사용하고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버튼을 눌러 설치하다가 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[character set]</a:t>
            </a:r>
            <a:r>
              <a:rPr lang="ko-KR" altLang="en-US" dirty="0" smtClean="0"/>
              <a:t>설정부분이 나오면 </a:t>
            </a:r>
            <a:r>
              <a:rPr lang="en-US" altLang="ko-KR" dirty="0" smtClean="0"/>
              <a:t>[Manual Select Default Character Set/ Collation]</a:t>
            </a:r>
            <a:r>
              <a:rPr lang="ko-KR" altLang="en-US" dirty="0" smtClean="0"/>
              <a:t>항목을 선택하고 </a:t>
            </a:r>
            <a:r>
              <a:rPr lang="en-US" altLang="ko-KR" dirty="0" smtClean="0"/>
              <a:t>[Character set]</a:t>
            </a:r>
            <a:r>
              <a:rPr lang="ko-KR" altLang="en-US" dirty="0" smtClean="0"/>
              <a:t>항목의 값을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euckr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선택한 후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버튼을 클릭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[root 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패스워드 입력부분이 나오면 패스워드를 두 번 입력한 후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버튼을 클릭</a:t>
            </a:r>
          </a:p>
          <a:p>
            <a:pPr lvl="3" fontAlgn="base"/>
            <a:r>
              <a:rPr lang="ko-KR" altLang="en-US" dirty="0" smtClean="0"/>
              <a:t>마지막에 </a:t>
            </a:r>
            <a:r>
              <a:rPr lang="en-US" altLang="ko-KR" dirty="0" smtClean="0"/>
              <a:t>[Execute]</a:t>
            </a:r>
            <a:r>
              <a:rPr lang="ko-KR" altLang="en-US" dirty="0" smtClean="0"/>
              <a:t>버튼을 클릭하면 서비스가 시작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트랜잭션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트랜잭션은 여러 단계의 작업을 하나로 처리하는 것</a:t>
            </a:r>
          </a:p>
          <a:p>
            <a:pPr fontAlgn="base"/>
            <a:r>
              <a:rPr lang="ko-KR" altLang="en-US" dirty="0" smtClean="0"/>
              <a:t>하나로 인식된 작업이 모두 성공적으로 끝나면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하나라도 문제가 발생하면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되어서 작업을 수행하기 </a:t>
            </a:r>
            <a:r>
              <a:rPr lang="ko-KR" altLang="en-US" dirty="0" smtClean="0"/>
              <a:t>전 단계로 </a:t>
            </a:r>
            <a:r>
              <a:rPr lang="ko-KR" altLang="en-US" dirty="0" smtClean="0"/>
              <a:t>모든 과정이 </a:t>
            </a:r>
            <a:r>
              <a:rPr lang="ko-KR" altLang="en-US" dirty="0" smtClean="0"/>
              <a:t>회수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트랜잭션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에서 제공하는 트랜잭션 </a:t>
            </a:r>
            <a:r>
              <a:rPr lang="ko-KR" altLang="en-US" dirty="0" smtClean="0"/>
              <a:t>처리에 메소드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commit():</a:t>
            </a:r>
            <a:r>
              <a:rPr lang="ko-KR" altLang="en-US" dirty="0" smtClean="0"/>
              <a:t> </a:t>
            </a:r>
            <a:r>
              <a:rPr lang="ko-KR" altLang="en-US" dirty="0" smtClean="0"/>
              <a:t>트랜잭션의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rollback</a:t>
            </a:r>
            <a:r>
              <a:rPr lang="en-US" altLang="ko-KR" dirty="0" smtClean="0"/>
              <a:t>()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트랜잭션의 </a:t>
            </a:r>
            <a:r>
              <a:rPr lang="en-US" altLang="ko-KR" dirty="0" smtClean="0"/>
              <a:t>rollback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JSP</a:t>
            </a:r>
            <a:r>
              <a:rPr lang="ko-KR" altLang="en-US" dirty="0" smtClean="0"/>
              <a:t>는 오토커밋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Autocommit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en-US" dirty="0" smtClean="0"/>
              <a:t>트랜잭션을 처리할 때는 </a:t>
            </a:r>
            <a:r>
              <a:rPr lang="ko-KR" altLang="en-US" dirty="0" err="1" smtClean="0"/>
              <a:t>오토커밋을</a:t>
            </a:r>
            <a:r>
              <a:rPr lang="ko-KR" altLang="en-US" dirty="0" smtClean="0"/>
              <a:t> 해제</a:t>
            </a:r>
            <a:endParaRPr lang="ko-KR" altLang="en-US" dirty="0" smtClean="0"/>
          </a:p>
          <a:p>
            <a:pPr lvl="2" fontAlgn="base"/>
            <a:r>
              <a:rPr lang="en-US" altLang="ko-KR" dirty="0" err="1" smtClean="0"/>
              <a:t>setAutoCommit</a:t>
            </a:r>
            <a:r>
              <a:rPr lang="en-US" altLang="ko-KR" dirty="0" smtClean="0"/>
              <a:t>(false);</a:t>
            </a:r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5. </a:t>
            </a:r>
            <a:r>
              <a:rPr lang="ko-KR" altLang="en-US" dirty="0" smtClean="0"/>
              <a:t>트랜잭션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b="1" dirty="0" err="1" smtClean="0"/>
              <a:t>conn.setAutoCommit</a:t>
            </a:r>
            <a:r>
              <a:rPr lang="en-US" altLang="ko-KR" b="1" dirty="0" smtClean="0"/>
              <a:t>(false);</a:t>
            </a:r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생략</a:t>
            </a:r>
          </a:p>
          <a:p>
            <a:pPr lvl="1" fontAlgn="base">
              <a:buNone/>
            </a:pPr>
            <a:r>
              <a:rPr lang="ko-KR" altLang="en-US" dirty="0" smtClean="0"/>
              <a:t>  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= "insert into buy (</a:t>
            </a:r>
            <a:r>
              <a:rPr lang="en-US" altLang="ko-KR" dirty="0" err="1" smtClean="0"/>
              <a:t>buy_id</a:t>
            </a:r>
            <a:r>
              <a:rPr lang="en-US" altLang="ko-KR" dirty="0" smtClean="0"/>
              <a:t>, buyer, </a:t>
            </a:r>
            <a:r>
              <a:rPr lang="en-US" altLang="ko-KR" dirty="0" err="1" smtClean="0"/>
              <a:t>book_id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book_title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buy_price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buy_count</a:t>
            </a:r>
            <a:r>
              <a:rPr lang="en-US" altLang="ko-KR" dirty="0" smtClean="0"/>
              <a:t>,";</a:t>
            </a:r>
          </a:p>
          <a:p>
            <a:pPr lvl="1" fontAlgn="base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+= "</a:t>
            </a:r>
            <a:r>
              <a:rPr lang="en-US" altLang="ko-KR" dirty="0" err="1" smtClean="0"/>
              <a:t>book_image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buy_date</a:t>
            </a:r>
            <a:r>
              <a:rPr lang="en-US" altLang="ko-KR" dirty="0" smtClean="0"/>
              <a:t>, account, </a:t>
            </a:r>
            <a:r>
              <a:rPr lang="en-US" altLang="ko-KR" dirty="0" err="1" smtClean="0"/>
              <a:t>deliveryName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deliveryTel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deliveryAddress</a:t>
            </a:r>
            <a:r>
              <a:rPr lang="en-US" altLang="ko-KR" dirty="0" smtClean="0"/>
              <a:t>)";</a:t>
            </a:r>
          </a:p>
          <a:p>
            <a:pPr lvl="1" fontAlgn="base">
              <a:buNone/>
            </a:pPr>
            <a:r>
              <a:rPr lang="en-US" altLang="ko-KR" dirty="0" smtClean="0"/>
              <a:t>    </a:t>
            </a:r>
            <a:r>
              <a:rPr lang="en-US" altLang="ko-KR" b="1" dirty="0" err="1" smtClean="0"/>
              <a:t>pstmt.executeUpdate</a:t>
            </a:r>
            <a:r>
              <a:rPr lang="en-US" altLang="ko-KR" b="1" dirty="0" smtClean="0"/>
              <a:t>();</a:t>
            </a:r>
            <a:endParaRPr lang="en-US" altLang="ko-KR" b="1" dirty="0" smtClean="0"/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생략</a:t>
            </a:r>
          </a:p>
          <a:p>
            <a:pPr lvl="1" fontAlgn="base">
              <a:buNone/>
            </a:pPr>
            <a:r>
              <a:rPr lang="ko-KR" altLang="en-US" dirty="0" smtClean="0"/>
              <a:t>  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</a:t>
            </a:r>
          </a:p>
          <a:p>
            <a:pPr lvl="1" fontAlgn="base">
              <a:buNone/>
            </a:pPr>
            <a:r>
              <a:rPr lang="en-US" altLang="ko-KR" dirty="0" smtClean="0"/>
              <a:t>          "delete from cart where buyer=?");</a:t>
            </a:r>
          </a:p>
          <a:p>
            <a:pPr lvl="1" fontAlgn="base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pstmt.setString</a:t>
            </a:r>
            <a:r>
              <a:rPr lang="en-US" altLang="ko-KR" dirty="0" smtClean="0"/>
              <a:t>(1, id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b="1" dirty="0" smtClean="0"/>
              <a:t>   </a:t>
            </a:r>
            <a:r>
              <a:rPr lang="en-US" altLang="ko-KR" b="1" dirty="0" err="1" smtClean="0"/>
              <a:t>pstmt.executeUpdate</a:t>
            </a:r>
            <a:r>
              <a:rPr lang="en-US" altLang="ko-KR" b="1" dirty="0" smtClean="0"/>
              <a:t>();</a:t>
            </a:r>
          </a:p>
          <a:p>
            <a:pPr lvl="1" fontAlgn="base">
              <a:buNone/>
            </a:pPr>
            <a:r>
              <a:rPr lang="en-US" altLang="ko-KR" dirty="0" smtClean="0"/>
              <a:t>   </a:t>
            </a:r>
            <a:r>
              <a:rPr lang="en-US" altLang="ko-KR" b="1" dirty="0" err="1" smtClean="0"/>
              <a:t>conn.commit</a:t>
            </a:r>
            <a:r>
              <a:rPr lang="en-US" altLang="ko-KR" b="1" dirty="0" smtClean="0"/>
              <a:t>();</a:t>
            </a:r>
          </a:p>
          <a:p>
            <a:pPr lvl="1" fontAlgn="base">
              <a:buNone/>
            </a:pPr>
            <a:r>
              <a:rPr lang="en-US" altLang="ko-KR" b="1" dirty="0" smtClean="0"/>
              <a:t>   </a:t>
            </a:r>
            <a:r>
              <a:rPr lang="en-US" altLang="ko-KR" b="1" dirty="0" err="1" smtClean="0"/>
              <a:t>conn.setAutoCommit</a:t>
            </a:r>
            <a:r>
              <a:rPr lang="en-US" altLang="ko-KR" b="1" dirty="0" smtClean="0"/>
              <a:t>(true);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정보통신망 이용촉진 및 정보보호 등에 관한 법률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ko-KR" altLang="en-US" dirty="0" err="1" smtClean="0"/>
              <a:t>정보통신망법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개인정보보호 등에서는 인터넷에서 사용되는 정보를 보호하기 위해 암호화 기술을 </a:t>
            </a:r>
            <a:r>
              <a:rPr lang="ko-KR" altLang="en-US" dirty="0" smtClean="0"/>
              <a:t>사용하도록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암호화가 필요한 정보의 </a:t>
            </a:r>
            <a:r>
              <a:rPr lang="ko-KR" altLang="en-US" dirty="0" smtClean="0"/>
              <a:t>종류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19672" y="2427734"/>
          <a:ext cx="5342763" cy="2467102"/>
        </p:xfrm>
        <a:graphic>
          <a:graphicData uri="http://schemas.openxmlformats.org/drawingml/2006/table">
            <a:tbl>
              <a:tblPr/>
              <a:tblGrid>
                <a:gridCol w="1272794"/>
                <a:gridCol w="2099437"/>
                <a:gridCol w="697738"/>
                <a:gridCol w="1272794"/>
              </a:tblGrid>
              <a:tr h="86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기술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해당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암호화된 정보를 다시 복호화 할 수 없는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정보를 입력한 당사자를 제외한 누구도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관리자 포함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암호화된 정보가 원래 무엇인지 알 수 없어야하는 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해시함수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암호화된 정보를 다시 복호화 할 수 있는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정보를 저장할 때는 암호화되고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사용 시에는 복호화가 가능해 원래의 정보를 알 수 있는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블록암호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바이오정보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주민등록번호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신용카드번호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계좌번호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여권번호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운전면허번호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외국인등록번호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해시함수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암호화된 정보를 다시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할 수 없는 정보들은 해시함수 알고리즘을 사용</a:t>
            </a:r>
          </a:p>
          <a:p>
            <a:pPr lvl="2" fontAlgn="base"/>
            <a:r>
              <a:rPr lang="ko-KR" altLang="en-US" dirty="0" smtClean="0"/>
              <a:t>해시 함수를 사용해서 비밀번호를 입력하면 암호 값을 생성할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값을 갖고 원래의 </a:t>
            </a:r>
            <a:r>
              <a:rPr lang="ko-KR" altLang="en-US" dirty="0" smtClean="0"/>
              <a:t>비밀번호를 알 수 없음</a:t>
            </a: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_x351130200" descr="image09-1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67694"/>
            <a:ext cx="3923928" cy="1760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해시함수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해시함수를 사용한 암호화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해시함수에서 암호의 생성은 원래의 데이터에 </a:t>
            </a:r>
            <a:r>
              <a:rPr lang="en-US" altLang="ko-KR" dirty="0" smtClean="0"/>
              <a:t>salt</a:t>
            </a:r>
            <a:r>
              <a:rPr lang="ko-KR" altLang="en-US" dirty="0" smtClean="0"/>
              <a:t>라는 비밀 값을 </a:t>
            </a:r>
            <a:r>
              <a:rPr lang="ko-KR" altLang="en-US" dirty="0" smtClean="0"/>
              <a:t>추가해서 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endParaRPr lang="en-US" altLang="ko-KR" dirty="0" smtClean="0"/>
          </a:p>
          <a:p>
            <a:pPr fontAlgn="base">
              <a:buNone/>
            </a:pPr>
            <a:endParaRPr lang="ko-KR" altLang="en-US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8851" name="_x351126760" descr="image09-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923678"/>
            <a:ext cx="3071813" cy="2370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해시함수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여러 종류의 암호 메커니즘을 겹쳐 쓰는 것이 좋음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 : KISA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SHA-256 + </a:t>
            </a:r>
            <a:r>
              <a:rPr lang="en-US" altLang="ko-KR" dirty="0" err="1" smtClean="0"/>
              <a:t>OpenBSD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Bcrypt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21" name="_x351123800" descr="image09-1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03325"/>
            <a:ext cx="3128963" cy="394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블록암호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정보에 접근 권한이 있는 사용자만 암호화 및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fontAlgn="base">
              <a:buNone/>
            </a:pPr>
            <a:endParaRPr lang="ko-KR" altLang="en-US" dirty="0" smtClean="0"/>
          </a:p>
          <a:p>
            <a:pPr fontAlgn="base"/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3" name="_x351121320" descr="image09-1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491630"/>
            <a:ext cx="4691063" cy="2062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6. </a:t>
            </a:r>
            <a:r>
              <a:rPr lang="ko-KR" altLang="en-US" dirty="0" smtClean="0"/>
              <a:t>데이터베이스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블록암호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 예</a:t>
            </a:r>
            <a:r>
              <a:rPr lang="en-US" altLang="ko-KR" dirty="0" smtClean="0"/>
              <a:t>: KISA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SEED-CBC</a:t>
            </a: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2945" name="_x351135320" descr="image09-1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07654"/>
            <a:ext cx="3729038" cy="2606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MySQL</a:t>
            </a:r>
            <a:r>
              <a:rPr lang="ko-KR" altLang="en-US" dirty="0" smtClean="0"/>
              <a:t>과 프로그래밍과 연동시 필요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http://dev.mysql.com/downloads/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Connectors]</a:t>
            </a:r>
            <a:r>
              <a:rPr lang="ko-KR" altLang="en-US" dirty="0" smtClean="0"/>
              <a:t>항목에서 다운받음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다운받은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-connector-java-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.zip </a:t>
            </a:r>
            <a:r>
              <a:rPr lang="ko-KR" altLang="en-US" dirty="0" smtClean="0"/>
              <a:t>파일을 압축을 해제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-connector-java-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-bin.jar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복사</a:t>
            </a:r>
            <a:endParaRPr lang="en-US" altLang="ko-KR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MySQL</a:t>
            </a:r>
            <a:r>
              <a:rPr lang="ko-KR" altLang="en-US" dirty="0" smtClean="0"/>
              <a:t>에 데이터베이스 추가</a:t>
            </a:r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mysqladmin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mysqladmin</a:t>
            </a:r>
            <a:r>
              <a:rPr lang="en-US" altLang="ko-KR" dirty="0" smtClean="0"/>
              <a:t> -u root -p create </a:t>
            </a:r>
            <a:r>
              <a:rPr lang="en-US" altLang="ko-KR" dirty="0" err="1" smtClean="0"/>
              <a:t>jsptest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root</a:t>
            </a:r>
            <a:r>
              <a:rPr lang="ko-KR" altLang="en-US" dirty="0" smtClean="0"/>
              <a:t>계정 비밀번호 입력 후 </a:t>
            </a:r>
            <a:r>
              <a:rPr lang="en-US" altLang="ko-KR" dirty="0" smtClean="0"/>
              <a:t>[enter]</a:t>
            </a:r>
          </a:p>
          <a:p>
            <a:pPr lvl="3" fontAlgn="base">
              <a:buNone/>
            </a:pPr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DBMS</a:t>
            </a:r>
            <a:r>
              <a:rPr lang="ko-KR" altLang="en-US" dirty="0" smtClean="0"/>
              <a:t>설치 및 데이터베이스 생성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생성된 데이터베이스에 사용자계정 추가 및 권한설정</a:t>
            </a:r>
          </a:p>
          <a:p>
            <a:pPr lvl="2" fontAlgn="base"/>
            <a:r>
              <a:rPr lang="en-US" altLang="ko-KR" dirty="0" err="1" smtClean="0"/>
              <a:t>MySQL</a:t>
            </a:r>
            <a:r>
              <a:rPr lang="ko-KR" altLang="en-US" dirty="0" smtClean="0"/>
              <a:t>에 루트계정으로 접속</a:t>
            </a:r>
          </a:p>
          <a:p>
            <a:pPr lvl="3" fontAlgn="base"/>
            <a:r>
              <a:rPr lang="en-US" altLang="ko-KR" dirty="0" err="1" smtClean="0"/>
              <a:t>mysql</a:t>
            </a:r>
            <a:r>
              <a:rPr lang="en-US" altLang="ko-KR" dirty="0" smtClean="0"/>
              <a:t> -u root –p</a:t>
            </a:r>
          </a:p>
          <a:p>
            <a:pPr lvl="2" fontAlgn="base"/>
            <a:r>
              <a:rPr lang="en-US" altLang="ko-KR" dirty="0" err="1" smtClean="0"/>
              <a:t>jsptest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로컬호스트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접근할 수 있는 사용자 계정 추가 및 권한을 설정</a:t>
            </a:r>
          </a:p>
          <a:p>
            <a:pPr lvl="3" fontAlgn="base">
              <a:buNone/>
            </a:pPr>
            <a:r>
              <a:rPr lang="en-US" altLang="ko-KR" dirty="0" smtClean="0"/>
              <a:t>grant select, insert, update, delete, create, drop, alter</a:t>
            </a:r>
          </a:p>
          <a:p>
            <a:pPr lvl="3" fontAlgn="base">
              <a:buNone/>
            </a:pPr>
            <a:r>
              <a:rPr lang="en-US" altLang="ko-KR" dirty="0" smtClean="0"/>
              <a:t>on jsptest.* to '</a:t>
            </a:r>
            <a:r>
              <a:rPr lang="en-US" altLang="ko-KR" dirty="0" err="1" smtClean="0"/>
              <a:t>jspid'@'localhost</a:t>
            </a:r>
            <a:r>
              <a:rPr lang="en-US" altLang="ko-KR" dirty="0" smtClean="0"/>
              <a:t>'</a:t>
            </a:r>
          </a:p>
          <a:p>
            <a:pPr lvl="3" fontAlgn="base">
              <a:buNone/>
            </a:pPr>
            <a:r>
              <a:rPr lang="en-US" altLang="ko-KR" dirty="0" smtClean="0"/>
              <a:t>identified by '</a:t>
            </a:r>
            <a:r>
              <a:rPr lang="en-US" altLang="ko-KR" dirty="0" err="1" smtClean="0"/>
              <a:t>jsppass</a:t>
            </a:r>
            <a:r>
              <a:rPr lang="en-US" altLang="ko-KR" dirty="0" smtClean="0"/>
              <a:t>';</a:t>
            </a:r>
          </a:p>
          <a:p>
            <a:pPr lvl="3" fontAlgn="base"/>
            <a:endParaRPr lang="en-US" altLang="ko-KR" dirty="0" smtClean="0"/>
          </a:p>
          <a:p>
            <a:pPr lvl="2" fontAlgn="base">
              <a:buNone/>
            </a:pPr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  <a:p>
            <a:pPr lvl="3" fontAlgn="base"/>
            <a:endParaRPr lang="ko-KR" altLang="en-US" dirty="0" smtClean="0"/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3650</Words>
  <Application>Microsoft Office PowerPoint</Application>
  <PresentationFormat>화면 슬라이드 쇼(16:9)</PresentationFormat>
  <Paragraphs>569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WidescreenPresentation</vt:lpstr>
      <vt:lpstr>9장. 데이터베이스와 JSP의 연동</vt:lpstr>
      <vt:lpstr>목차(1/2)</vt:lpstr>
      <vt:lpstr>목차(2/2)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1. 데이터베이스의 개요 및 설치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2. SQL(Structured Query Language) 쿼리의 개요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3. JDBC를 사용한 JSP와 데이터베이스의 연동</vt:lpstr>
      <vt:lpstr>4. 자카르타 DBCP API를 이용한 커넥션풀 사용</vt:lpstr>
      <vt:lpstr>4. 자카르타 DBCP API를 이용한 커넥션풀 사용</vt:lpstr>
      <vt:lpstr>3. JDBC를 사용한 JSP와 데이터베이스의 연동</vt:lpstr>
      <vt:lpstr>4. 자카르타 DBCP API를 이용한 커넥션풀 사용</vt:lpstr>
      <vt:lpstr>4. 자카르타 DBCP API를 이용한 커넥션풀 사용</vt:lpstr>
      <vt:lpstr>4. 자카르타 DBCP API를 이용한 커넥션풀 사용</vt:lpstr>
      <vt:lpstr>4. 자카르타 DBCP API를 이용한 커넥션풀 사용</vt:lpstr>
      <vt:lpstr>4. 자카르타 DBCP API를 이용한 커넥션풀 사용</vt:lpstr>
      <vt:lpstr>5. 트랜잭션 처리</vt:lpstr>
      <vt:lpstr>5. 트랜잭션 처리</vt:lpstr>
      <vt:lpstr>5. 트랜잭션 처리</vt:lpstr>
      <vt:lpstr>6. 데이터베이스 암호화</vt:lpstr>
      <vt:lpstr>6. 데이터베이스 암호화</vt:lpstr>
      <vt:lpstr>6. 데이터베이스 암호화</vt:lpstr>
      <vt:lpstr>6. 데이터베이스 암호화</vt:lpstr>
      <vt:lpstr>6. 데이터베이스 암호화</vt:lpstr>
      <vt:lpstr>6. 데이터베이스 암호화</vt:lpstr>
      <vt:lpstr>6. 데이터베이스 암호화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2014-11-02T07:23:22Z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