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01 </a:t>
            </a:r>
            <a:r>
              <a:rPr lang="ko-KR" altLang="en-US" sz="4000" dirty="0">
                <a:latin typeface="+mj-ea"/>
              </a:rPr>
              <a:t>자바 시작하기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프로젝트 생성</a:t>
            </a:r>
            <a:endParaRPr lang="en-US" altLang="ko-KR" dirty="0"/>
          </a:p>
          <a:p>
            <a:pPr lvl="1"/>
            <a:r>
              <a:rPr lang="en-US" dirty="0"/>
              <a:t>Java Project </a:t>
            </a:r>
            <a:r>
              <a:rPr lang="ko-KR" altLang="en-US" dirty="0"/>
              <a:t>먼저 생성하고 </a:t>
            </a:r>
            <a:r>
              <a:rPr lang="en-US" altLang="ko-KR" dirty="0"/>
              <a:t>JRE</a:t>
            </a:r>
            <a:r>
              <a:rPr lang="ko-KR" altLang="en-US" dirty="0"/>
              <a:t>는 </a:t>
            </a:r>
            <a:r>
              <a:rPr lang="en-US" altLang="ko-KR" dirty="0"/>
              <a:t>‘JavaSE-17’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윈도우인 경우 </a:t>
            </a:r>
            <a:r>
              <a:rPr lang="en-US" altLang="ko-KR" dirty="0"/>
              <a:t>[Preferences]</a:t>
            </a:r>
            <a:r>
              <a:rPr lang="ko-KR" altLang="en-US" dirty="0"/>
              <a:t>에서 </a:t>
            </a:r>
            <a:r>
              <a:rPr lang="en-US" altLang="ko-KR" dirty="0"/>
              <a:t>Text file encoding</a:t>
            </a:r>
            <a:r>
              <a:rPr lang="ko-KR" altLang="en-US" dirty="0"/>
              <a:t>을 </a:t>
            </a:r>
            <a:r>
              <a:rPr lang="en-US" altLang="ko-KR" dirty="0"/>
              <a:t>‘UTF-8’</a:t>
            </a:r>
            <a:r>
              <a:rPr lang="ko-KR" altLang="en-US" dirty="0"/>
              <a:t> 선택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2DA8A-9881-CED8-9195-7F796F45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507189"/>
            <a:ext cx="3692898" cy="3637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58DC77-672C-CC8B-E0EB-5E06A9AC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49" y="2507190"/>
            <a:ext cx="7021324" cy="36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887720" cy="5651045"/>
          </a:xfrm>
        </p:spPr>
        <p:txBody>
          <a:bodyPr/>
          <a:lstStyle/>
          <a:p>
            <a:r>
              <a:rPr lang="ko-KR" altLang="en-US" dirty="0"/>
              <a:t>이클립스 소스 작성 및 실행</a:t>
            </a:r>
            <a:endParaRPr lang="en-US" altLang="ko-KR" dirty="0"/>
          </a:p>
          <a:p>
            <a:pPr lvl="1"/>
            <a:r>
              <a:rPr lang="ko-KR" altLang="en-US" dirty="0"/>
              <a:t>소스 파일과 바이트코드 파일을 관리하기 위한 패키지 생성</a:t>
            </a:r>
            <a:endParaRPr lang="en-US" altLang="ko-KR" dirty="0"/>
          </a:p>
          <a:p>
            <a:pPr lvl="1"/>
            <a:r>
              <a:rPr lang="en-US" dirty="0"/>
              <a:t>Class</a:t>
            </a:r>
            <a:r>
              <a:rPr lang="ko-KR" altLang="en-US" dirty="0"/>
              <a:t>를 추가해 </a:t>
            </a:r>
            <a:r>
              <a:rPr lang="en-US" dirty="0"/>
              <a:t>Hello.java</a:t>
            </a:r>
            <a:r>
              <a:rPr lang="ko-KR" altLang="en-US" dirty="0"/>
              <a:t> 소스 파일 작성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소스 파일을 실행하고 </a:t>
            </a:r>
            <a:r>
              <a:rPr lang="en-US" altLang="ko-KR" dirty="0"/>
              <a:t>Console </a:t>
            </a:r>
            <a:r>
              <a:rPr lang="ko-KR" altLang="en-US" dirty="0"/>
              <a:t>뷰에서 결과 확인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41D74-9960-900B-34B4-98EF777C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72" y="803541"/>
            <a:ext cx="4712397" cy="355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6C8B6-8ED5-F0DF-0B5C-2CFB579A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5" y="2910612"/>
            <a:ext cx="5403735" cy="1447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E62F0-7C91-E00E-3C7C-F05454D9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5" y="5004320"/>
            <a:ext cx="686409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8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C05CE-0DED-A093-EE8C-C788B32E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" y="1312691"/>
            <a:ext cx="8305514" cy="2048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333D8-7F52-FAA9-A1A0-0FDF59D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3985955"/>
            <a:ext cx="8256943" cy="22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 기호와 설명</a:t>
            </a:r>
            <a:endParaRPr lang="en-US" altLang="ko-KR" dirty="0"/>
          </a:p>
          <a:p>
            <a:pPr lvl="1"/>
            <a:r>
              <a:rPr lang="ko-KR" altLang="en-US" dirty="0"/>
              <a:t>프로그램 실행과 상관없이 코드에 설명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주석 기호는 문자열</a:t>
            </a:r>
            <a:r>
              <a:rPr lang="en-US" altLang="ko-KR" dirty="0"/>
              <a:t>(“ “) </a:t>
            </a:r>
            <a:r>
              <a:rPr lang="ko-KR" altLang="en-US" dirty="0"/>
              <a:t>내부에 작성하면 안 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F3592-3543-5B7E-467D-B87B2227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1" y="1962198"/>
            <a:ext cx="7780694" cy="176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1E10F-9760-1A08-460C-C41B71BD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99" y="4549693"/>
            <a:ext cx="779593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ko-KR" altLang="en-US" sz="2000" dirty="0"/>
              <a:t>실행문은 </a:t>
            </a:r>
            <a:r>
              <a:rPr lang="ko-KR" altLang="en-US" sz="1800" dirty="0"/>
              <a:t>변수 선언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변수값</a:t>
            </a:r>
            <a:r>
              <a:rPr lang="ko-KR" altLang="en-US" sz="1800" dirty="0"/>
              <a:t>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메소드 호출에 해당하는 코드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실행문</a:t>
            </a:r>
            <a:r>
              <a:rPr lang="ko-KR" altLang="en-US" sz="1800" dirty="0"/>
              <a:t> 끝에는 반드시 세미콜론</a:t>
            </a:r>
            <a:r>
              <a:rPr lang="en-US" altLang="ko-KR" sz="1800" dirty="0"/>
              <a:t>(;)</a:t>
            </a:r>
            <a:r>
              <a:rPr lang="ko-KR" altLang="en-US" sz="1800" dirty="0"/>
              <a:t>을 붙여 실행문의 끝 표시</a:t>
            </a:r>
            <a:endParaRPr lang="en-US" altLang="ko-KR" sz="18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7CF48-2D0D-1495-0559-BC450F93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3" y="2473963"/>
            <a:ext cx="10163270" cy="23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1.3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윈도우 환경 변수 설정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맥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OS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환경 변수 설정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바이트코드 파일과 자바 가상 머신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프로그래밍 언어의 역할</a:t>
            </a:r>
            <a:endParaRPr lang="en-US" altLang="ko-KR" sz="24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사람과 컴퓨터의 대화 도움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사람의 언어와 기계어 사이에서 다리 역할 </a:t>
            </a:r>
            <a:r>
              <a:rPr lang="ko-KR" altLang="en-US" dirty="0"/>
              <a:t>→ 컴파일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고급 언어와 저급 언어로 구분</a:t>
            </a:r>
            <a:endParaRPr lang="en-US" altLang="ko-KR" sz="2000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92CF5-C4EF-6D9A-EBCF-41D3EC4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7" y="2618262"/>
            <a:ext cx="6804134" cy="37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자바 소개</a:t>
            </a:r>
            <a:endParaRPr lang="en-US" altLang="ko-KR" sz="2400" dirty="0"/>
          </a:p>
          <a:p>
            <a:pPr lvl="1"/>
            <a:r>
              <a:rPr lang="ko-KR" altLang="en-US" sz="2000" dirty="0"/>
              <a:t>안드로이드 및 데스크톱 애플리케이션이나 웹사이트를 개발하는 핵심 언어</a:t>
            </a:r>
            <a:endParaRPr lang="en-US" altLang="ko-KR" sz="2000" dirty="0"/>
          </a:p>
          <a:p>
            <a:pPr lvl="1"/>
            <a:r>
              <a:rPr lang="en-US" altLang="ko-KR" sz="2000" dirty="0"/>
              <a:t>1995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썬마이크로시스템즈</a:t>
            </a:r>
            <a:r>
              <a:rPr lang="en-US" altLang="ko-KR" sz="2000" dirty="0"/>
              <a:t>(Sun Microsystems)</a:t>
            </a:r>
            <a:r>
              <a:rPr lang="ko-KR" altLang="en-US" sz="2000" dirty="0"/>
              <a:t>에서 처음 발표</a:t>
            </a:r>
            <a:endParaRPr lang="en-US" altLang="ko-KR" sz="2000" dirty="0"/>
          </a:p>
          <a:p>
            <a:pPr lvl="1"/>
            <a:r>
              <a:rPr lang="en-US" altLang="ko-KR" sz="2000" dirty="0"/>
              <a:t>2010</a:t>
            </a:r>
            <a:r>
              <a:rPr lang="ko-KR" altLang="en-US" sz="2000" dirty="0"/>
              <a:t>년 오라클에서 </a:t>
            </a:r>
            <a:r>
              <a:rPr lang="ko-KR" altLang="en-US" sz="2000" dirty="0" err="1"/>
              <a:t>썬을</a:t>
            </a:r>
            <a:r>
              <a:rPr lang="ko-KR" altLang="en-US" sz="2000" dirty="0"/>
              <a:t> 인수</a:t>
            </a:r>
            <a:r>
              <a:rPr lang="en-US" altLang="ko-KR" dirty="0"/>
              <a:t>, </a:t>
            </a:r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배포해 기술 지원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A61373-F5D6-DF53-64D4-97083F87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13" y="2994410"/>
            <a:ext cx="6968314" cy="33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특징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OS, </a:t>
            </a:r>
            <a:r>
              <a:rPr lang="ko-KR" altLang="en-US" dirty="0"/>
              <a:t>리눅스 등 모든 운영체제에서 실행 가능</a:t>
            </a:r>
          </a:p>
          <a:p>
            <a:pPr lvl="1"/>
            <a:r>
              <a:rPr lang="ko-KR" altLang="en-US" dirty="0"/>
              <a:t>먼저 객체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객체들을 서로 연결해서 더 큰 프로그램을 완성시키는 객체 지향 프로그래밍</a:t>
            </a:r>
            <a:r>
              <a:rPr lang="en-US" altLang="ko-KR" dirty="0"/>
              <a:t>(OOP)</a:t>
            </a:r>
            <a:r>
              <a:rPr lang="ko-KR" altLang="en-US" dirty="0"/>
              <a:t>에 최적화된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(RAM)</a:t>
            </a:r>
            <a:r>
              <a:rPr lang="ko-KR" altLang="en-US" dirty="0"/>
              <a:t>를 자동 정리해 메모리 관리에 용이</a:t>
            </a:r>
            <a:endParaRPr lang="en-US" altLang="ko-KR" dirty="0"/>
          </a:p>
          <a:p>
            <a:pPr lvl="1"/>
            <a:r>
              <a:rPr lang="ko-KR" altLang="en-US" dirty="0"/>
              <a:t>무료로 다운로드해서 사용할 수 있는 오픈 소스 라이브러리</a:t>
            </a:r>
            <a:r>
              <a:rPr lang="en-US" altLang="ko-KR" dirty="0"/>
              <a:t>(Open Source Library)</a:t>
            </a:r>
            <a:r>
              <a:rPr lang="ko-KR" altLang="en-US" dirty="0"/>
              <a:t>가 풍부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563C79-36E6-50CD-0A3E-C3A063638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에는 </a:t>
            </a:r>
            <a:r>
              <a:rPr lang="en-US" altLang="ko-KR" dirty="0"/>
              <a:t>Open JDK</a:t>
            </a:r>
            <a:r>
              <a:rPr lang="ko-KR" altLang="en-US" dirty="0"/>
              <a:t>와 </a:t>
            </a:r>
            <a:r>
              <a:rPr lang="en-US" altLang="ko-KR" dirty="0"/>
              <a:t>Oracle JDK </a:t>
            </a:r>
            <a:r>
              <a:rPr lang="ko-KR" altLang="en-US" dirty="0"/>
              <a:t>두 가지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nl-NL" altLang="ko-KR" dirty="0"/>
              <a:t>Open JDK </a:t>
            </a:r>
            <a:r>
              <a:rPr lang="ko-KR" altLang="en-US" dirty="0"/>
              <a:t>다운로드</a:t>
            </a:r>
            <a:r>
              <a:rPr lang="en-US" altLang="ko-KR" dirty="0"/>
              <a:t>:</a:t>
            </a:r>
            <a:r>
              <a:rPr lang="nl-NL" altLang="ko-KR" dirty="0"/>
              <a:t> https://jdk.java.net </a:t>
            </a:r>
            <a:r>
              <a:rPr lang="ko-KR" altLang="en-US" dirty="0"/>
              <a:t>및 </a:t>
            </a:r>
            <a:r>
              <a:rPr lang="nl-NL" altLang="ko-KR" dirty="0"/>
              <a:t>https://adoptium.net</a:t>
            </a:r>
          </a:p>
          <a:p>
            <a:pPr lvl="1"/>
            <a:r>
              <a:rPr lang="nl-NL" altLang="ko-KR" dirty="0"/>
              <a:t>Oracle JDK </a:t>
            </a:r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nl-NL" altLang="ko-KR" dirty="0"/>
              <a:t>https://www.oracle.com/java/technologies/downloads</a:t>
            </a:r>
            <a:endParaRPr lang="en-US" altLang="ko-KR" dirty="0"/>
          </a:p>
          <a:p>
            <a:pPr lvl="1"/>
            <a:r>
              <a:rPr lang="en-US" altLang="ko-KR" dirty="0"/>
              <a:t>JDK LTS </a:t>
            </a:r>
            <a:r>
              <a:rPr lang="ko-KR" altLang="en-US" dirty="0"/>
              <a:t>버전 다운로드</a:t>
            </a:r>
            <a:r>
              <a:rPr lang="en-US" altLang="ko-KR" dirty="0"/>
              <a:t>: https://adoptium.net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CFCE06-4233-2644-0A6A-6FCEA0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9EB5D-9B8B-985D-661B-68D2D77C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2072361"/>
            <a:ext cx="798645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8DCC5-934F-43C8-EC14-9EF0363A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143591" cy="5651045"/>
          </a:xfrm>
        </p:spPr>
        <p:txBody>
          <a:bodyPr/>
          <a:lstStyle/>
          <a:p>
            <a:pPr lvl="0"/>
            <a:r>
              <a:rPr lang="ko-KR" altLang="en-US" dirty="0"/>
              <a:t>바이트코드 파일</a:t>
            </a:r>
            <a:endParaRPr lang="en-US" altLang="ko-KR" dirty="0"/>
          </a:p>
          <a:p>
            <a:pPr lvl="1"/>
            <a:r>
              <a:rPr lang="ko-KR" altLang="en-US" dirty="0"/>
              <a:t>소스 파일</a:t>
            </a:r>
            <a:r>
              <a:rPr lang="en-US" altLang="ko-KR" dirty="0"/>
              <a:t>(.java)</a:t>
            </a:r>
            <a:r>
              <a:rPr lang="ko-KR" altLang="en-US" dirty="0"/>
              <a:t>을 작성한 후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0"/>
            <a:r>
              <a:rPr lang="ko-KR" altLang="en-US" dirty="0"/>
              <a:t>자바 가상 머신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명령어로 자바 가상 머신</a:t>
            </a:r>
            <a:r>
              <a:rPr lang="en-US" altLang="ko-KR" dirty="0"/>
              <a:t>(JVM)</a:t>
            </a:r>
            <a:r>
              <a:rPr lang="ko-KR" altLang="en-US" dirty="0"/>
              <a:t>을 </a:t>
            </a:r>
            <a:r>
              <a:rPr lang="ko-KR" altLang="en-US" dirty="0" err="1"/>
              <a:t>구동시켜</a:t>
            </a:r>
            <a:r>
              <a:rPr lang="ko-KR" altLang="en-US" dirty="0"/>
              <a:t>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을 기계어로 번역 및 실행</a:t>
            </a:r>
            <a:endParaRPr lang="en-US" altLang="ko-KR" dirty="0"/>
          </a:p>
          <a:p>
            <a:pPr lvl="1"/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운영체제별로 다르게 설치됨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CF1943-3ED8-C23B-B59C-7CB106D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1.5 </a:t>
            </a:r>
            <a:r>
              <a:rPr lang="ko-KR" altLang="en-US" dirty="0">
                <a:latin typeface="+mj-ea"/>
              </a:rPr>
              <a:t>바이트코드 파일과 자바 가상 머신</a:t>
            </a:r>
            <a:endParaRPr lang="en-US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B370EE-7C7A-CDB3-16CE-49D77CCA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43" y="939477"/>
            <a:ext cx="5888885" cy="49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DB76B-76B4-0B2D-CE39-B9D2BF3E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4712062" cy="5651045"/>
          </a:xfrm>
        </p:spPr>
        <p:txBody>
          <a:bodyPr/>
          <a:lstStyle/>
          <a:p>
            <a:r>
              <a:rPr lang="ko-KR" altLang="en-US" dirty="0"/>
              <a:t> 소스 파일 생성</a:t>
            </a:r>
            <a:endParaRPr lang="en-US" altLang="ko-KR" dirty="0"/>
          </a:p>
          <a:p>
            <a:pPr lvl="1"/>
            <a:r>
              <a:rPr lang="en-US" dirty="0"/>
              <a:t>temp </a:t>
            </a:r>
            <a:r>
              <a:rPr lang="ko-KR" altLang="en-US" dirty="0"/>
              <a:t>디렉토리를 다음 구조로 생성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dirty="0"/>
              <a:t>Hello.java </a:t>
            </a:r>
            <a:r>
              <a:rPr lang="ko-KR" altLang="en-US" dirty="0"/>
              <a:t>소스 파일을 생성하고 다음과 같이 코드 작성</a:t>
            </a:r>
            <a:endParaRPr lang="en-US" altLang="ko-KR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–d </a:t>
            </a:r>
            <a:r>
              <a:rPr lang="ko-KR" altLang="en-US" dirty="0"/>
              <a:t>및 </a:t>
            </a:r>
            <a:r>
              <a:rPr lang="en-US" altLang="ko-KR" dirty="0"/>
              <a:t>java –cp </a:t>
            </a:r>
            <a:r>
              <a:rPr lang="ko-KR" altLang="en-US" dirty="0"/>
              <a:t>명령어로 컴파일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E1A83-BA67-7FE0-3259-944A33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96406-CEE2-C639-A6F0-579B0D47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91" y="1307399"/>
            <a:ext cx="6202246" cy="1837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F1D36-8715-F970-2D4E-1EA1EF5D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90" y="3518732"/>
            <a:ext cx="6232769" cy="22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C5857C-C7FD-7AFC-6D71-9D7BE9F2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다운로드 및 설치</a:t>
            </a:r>
            <a:endParaRPr lang="en-US" altLang="ko-KR" dirty="0"/>
          </a:p>
          <a:p>
            <a:pPr lvl="1"/>
            <a:r>
              <a:rPr lang="ko-KR" altLang="en-US" dirty="0"/>
              <a:t>현재 기업체에서 자바 프로그램을 개발할 때 가장 많이 사용하는 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https://www.eclipse.org</a:t>
            </a:r>
            <a:endParaRPr lang="en-US" altLang="ko-KR" dirty="0"/>
          </a:p>
          <a:p>
            <a:pPr lvl="1"/>
            <a:r>
              <a:rPr lang="en-US" altLang="ko-KR" dirty="0"/>
              <a:t>JDK 17</a:t>
            </a:r>
            <a:r>
              <a:rPr lang="ko-KR" altLang="en-US" dirty="0"/>
              <a:t>을 지원하는 </a:t>
            </a:r>
            <a:r>
              <a:rPr lang="en-US" altLang="ko-KR" dirty="0"/>
              <a:t>Eclipse IDE 2021-12 </a:t>
            </a:r>
            <a:r>
              <a:rPr lang="ko-KR" altLang="en-US" dirty="0"/>
              <a:t>이상 버전 사용</a:t>
            </a:r>
            <a:r>
              <a:rPr lang="en-US" altLang="ko-KR" dirty="0"/>
              <a:t>. </a:t>
            </a:r>
            <a:r>
              <a:rPr lang="ko-KR" altLang="en-US" dirty="0"/>
              <a:t>가능하면 최신 버전 권장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5044F-9867-50F6-5489-C8A6F882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88" y="3004981"/>
            <a:ext cx="7795936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509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Chapter 01 자바 시작하기</vt:lpstr>
      <vt:lpstr>PowerPoint 프레젠테이션</vt:lpstr>
      <vt:lpstr>1.1 프로그래밍 언어와 자바</vt:lpstr>
      <vt:lpstr>1.1 프로그래밍 언어와 자바</vt:lpstr>
      <vt:lpstr>1.1 프로그래밍 언어와 자바</vt:lpstr>
      <vt:lpstr>1.2 운영체제별 JDK 설치</vt:lpstr>
      <vt:lpstr>1.5 바이트코드 파일과 자바 가상 머신</vt:lpstr>
      <vt:lpstr>1.6 소스 작성부터 실행까지</vt:lpstr>
      <vt:lpstr>1.7 이클립스 설치</vt:lpstr>
      <vt:lpstr>1.8 이클립스 프로젝트 생성</vt:lpstr>
      <vt:lpstr>1.9 이클립스 소스 작성부터 실행까지</vt:lpstr>
      <vt:lpstr>1.10 코드 용어 이해</vt:lpstr>
      <vt:lpstr>1.11 코드 주석 달기</vt:lpstr>
      <vt:lpstr>1.12 실행문과 세미콜론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mike.cheol.kang@gmail.com</cp:lastModifiedBy>
  <cp:revision>21</cp:revision>
  <dcterms:created xsi:type="dcterms:W3CDTF">2022-08-19T02:52:36Z</dcterms:created>
  <dcterms:modified xsi:type="dcterms:W3CDTF">2022-08-24T00:38:47Z</dcterms:modified>
</cp:coreProperties>
</file>