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56935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13 </a:t>
            </a:r>
            <a:r>
              <a:rPr lang="ko-KR" altLang="en-US" sz="4000">
                <a:latin typeface="+mj-ea"/>
              </a:rPr>
              <a:t>제네릭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13.1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13.2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 타입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13.3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 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13.4 </a:t>
            </a:r>
            <a:r>
              <a:rPr lang="ko-KR" altLang="en-US">
                <a:effectLst/>
                <a:latin typeface="Arial" panose="020B0604020202020204" pitchFamily="34" charset="0"/>
              </a:rPr>
              <a:t>제한된 타입 파라미터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13.5 </a:t>
            </a:r>
            <a:r>
              <a:rPr lang="ko-KR" altLang="en-US">
                <a:effectLst/>
                <a:latin typeface="Arial" panose="020B0604020202020204" pitchFamily="34" charset="0"/>
              </a:rPr>
              <a:t>와일드카드 타입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제네릭</a:t>
            </a:r>
            <a:endParaRPr lang="en-US" altLang="ko-KR" sz="2400" dirty="0"/>
          </a:p>
          <a:p>
            <a:pPr lvl="1"/>
            <a:r>
              <a:rPr lang="ko-KR" altLang="en-US"/>
              <a:t>결정되지 않은 타입을 파라미터로 처리하고 실제 사용할 때 파라미터를 구체적인 타입으로 대체시키는 기능</a:t>
            </a:r>
            <a:endParaRPr lang="en-US" altLang="ko-KR"/>
          </a:p>
          <a:p>
            <a:pPr lvl="1"/>
            <a:r>
              <a:rPr lang="en-US" altLang="ko-KR"/>
              <a:t>&lt;T&gt;</a:t>
            </a:r>
            <a:r>
              <a:rPr lang="ko-KR" altLang="en-US"/>
              <a:t>는 </a:t>
            </a:r>
            <a:r>
              <a:rPr lang="en-US" altLang="ko-KR"/>
              <a:t>T</a:t>
            </a:r>
            <a:r>
              <a:rPr lang="ko-KR" altLang="en-US"/>
              <a:t>가 타입 파라미터임을 뜻하는 기호</a:t>
            </a:r>
            <a:r>
              <a:rPr lang="en-US" altLang="ko-KR"/>
              <a:t>. </a:t>
            </a:r>
            <a:r>
              <a:rPr lang="ko-KR" altLang="en-US"/>
              <a:t>타입이 필요한 자리에 </a:t>
            </a:r>
            <a:r>
              <a:rPr lang="en-US" altLang="ko-KR"/>
              <a:t>T</a:t>
            </a:r>
            <a:r>
              <a:rPr lang="ko-KR" altLang="en-US"/>
              <a:t>를 사용할 수 있음을 알려줌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13.1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  <a:endParaRPr lang="ko-KR" altLang="en-US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313A38-7263-7D7A-92F6-649C70BA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1" y="2972159"/>
            <a:ext cx="6177252" cy="1008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951BD2-8098-D846-618D-94E03C2F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8" y="4036943"/>
            <a:ext cx="6144177" cy="12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제네릭 타입 </a:t>
            </a:r>
            <a:endParaRPr lang="en-US" altLang="ko-KR" sz="2400" dirty="0"/>
          </a:p>
          <a:p>
            <a:pPr lvl="1"/>
            <a:r>
              <a:rPr lang="ko-KR" altLang="en-US" sz="2000"/>
              <a:t>결정되지 않은 타입을 파라미터로 가지는 클래스와 인터페이스</a:t>
            </a:r>
            <a:endParaRPr lang="en-US" altLang="ko-KR" sz="2000"/>
          </a:p>
          <a:p>
            <a:pPr lvl="1"/>
            <a:r>
              <a:rPr lang="ko-KR" altLang="en-US" sz="2000"/>
              <a:t>선언부에 ‘</a:t>
            </a:r>
            <a:r>
              <a:rPr lang="en-US" altLang="ko-KR" sz="2000"/>
              <a:t>&lt; &gt;’ </a:t>
            </a:r>
            <a:r>
              <a:rPr lang="ko-KR" altLang="en-US" sz="2000"/>
              <a:t>부호가 붙고 그 사이에 타입 파라미터들이 위치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타입 파라미터는 일반적으로 대문자 알파벳 한 글자로 표현</a:t>
            </a:r>
            <a:endParaRPr lang="en-US" altLang="ko-KR" sz="2000"/>
          </a:p>
          <a:p>
            <a:pPr lvl="1"/>
            <a:r>
              <a:rPr lang="ko-KR" altLang="en-US" sz="2000"/>
              <a:t>외부에서 제네릭 타입을 사용하려면 타입 파라미터에 구체적인 타입을 지정</a:t>
            </a:r>
            <a:r>
              <a:rPr lang="en-US" altLang="ko-KR" sz="2000"/>
              <a:t>. </a:t>
            </a:r>
            <a:r>
              <a:rPr lang="ko-KR" altLang="en-US" sz="2000"/>
              <a:t>지정하지 않으면 </a:t>
            </a:r>
            <a:r>
              <a:rPr lang="en-US" altLang="ko-KR" sz="2000"/>
              <a:t>Object </a:t>
            </a:r>
            <a:r>
              <a:rPr lang="ko-KR" altLang="en-US" sz="2000"/>
              <a:t>타입이 암묵적으로 사용</a:t>
            </a:r>
            <a:r>
              <a:rPr lang="en-US" altLang="ko-KR" sz="200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13.2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 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EE8E89-CBC4-B072-3775-5D0B9CD5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96" y="2456618"/>
            <a:ext cx="6738400" cy="8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제네릭 메소드</a:t>
            </a:r>
            <a:endParaRPr lang="en-US" altLang="ko-KR" sz="2400" dirty="0"/>
          </a:p>
          <a:p>
            <a:pPr lvl="1"/>
            <a:r>
              <a:rPr lang="ko-KR" altLang="en-US"/>
              <a:t>타입 피라미터를 가지고 있는 메소드</a:t>
            </a:r>
            <a:r>
              <a:rPr lang="en-US" altLang="ko-KR"/>
              <a:t>. </a:t>
            </a:r>
            <a:r>
              <a:rPr lang="ko-KR" altLang="en-US"/>
              <a:t>타입 파라미터가 메소드 선언부에 정의 </a:t>
            </a:r>
            <a:endParaRPr lang="en-US" altLang="ko-KR"/>
          </a:p>
          <a:p>
            <a:pPr lvl="1"/>
            <a:r>
              <a:rPr lang="ko-KR" altLang="en-US"/>
              <a:t>리턴 타입 앞에 </a:t>
            </a:r>
            <a:r>
              <a:rPr lang="en-US" altLang="ko-KR"/>
              <a:t>&lt; &gt; </a:t>
            </a:r>
            <a:r>
              <a:rPr lang="ko-KR" altLang="en-US"/>
              <a:t>기호 추가하고 타입 파라미터 정의 후 리턴 타입과 매개변수 타입에서 사용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타입 파라미터 </a:t>
            </a:r>
            <a:r>
              <a:rPr lang="en-US" altLang="ko-KR"/>
              <a:t>T</a:t>
            </a:r>
            <a:r>
              <a:rPr lang="ko-KR" altLang="en-US"/>
              <a:t>는 매개값의 타입에 따라 컴파일 과정에서 구체적인 타입으로 대체</a:t>
            </a:r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13.3 </a:t>
            </a:r>
            <a:r>
              <a:rPr lang="ko-KR" altLang="en-US">
                <a:effectLst/>
                <a:latin typeface="Arial" panose="020B0604020202020204" pitchFamily="34" charset="0"/>
              </a:rPr>
              <a:t>제네릭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5AFF2FA-46A4-F113-F3FD-78F7A10E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24" y="2310223"/>
            <a:ext cx="6555977" cy="1063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FF9E965-E2F4-DDFB-B4FD-2BB65AE0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55" y="3980828"/>
            <a:ext cx="6520825" cy="632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DF6B140-1F9C-A925-6305-79328266B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5" y="4609117"/>
            <a:ext cx="6529611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제한된 타입 파라미터</a:t>
            </a:r>
            <a:endParaRPr lang="en-US" altLang="ko-KR" sz="2400" dirty="0"/>
          </a:p>
          <a:p>
            <a:pPr lvl="1"/>
            <a:r>
              <a:rPr lang="ko-KR" altLang="en-US" sz="2000"/>
              <a:t>모든 타입으로 대체할 수 없고</a:t>
            </a:r>
            <a:r>
              <a:rPr lang="en-US" altLang="ko-KR" sz="2000"/>
              <a:t>, </a:t>
            </a:r>
            <a:r>
              <a:rPr lang="ko-KR" altLang="en-US" sz="2000"/>
              <a:t>특정 타입과 자식 또는 구현 관계에 있는 타입만 대체할 수 있는 타입 파라미터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상위 타입은 클래스뿐만 아니라 인터페이스도 가능</a:t>
            </a:r>
            <a:endParaRPr lang="en-US" altLang="ko-KR"/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13.4 </a:t>
            </a:r>
            <a:r>
              <a:rPr lang="ko-KR" altLang="en-US">
                <a:effectLst/>
                <a:latin typeface="Arial" panose="020B0604020202020204" pitchFamily="34" charset="0"/>
              </a:rPr>
              <a:t>제한된 타입 파라미터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53D71B-8EBB-CDF3-50C3-573430F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0" y="2303225"/>
            <a:ext cx="6498081" cy="578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F0C5D4-8033-C1D4-C1A6-A2FE824D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46" y="3859254"/>
            <a:ext cx="6577007" cy="1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와일드카드 타입 </a:t>
            </a:r>
            <a:r>
              <a:rPr lang="ko-KR" altLang="en-US" sz="2400" dirty="0" err="1"/>
              <a:t>파라미터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제네릭</a:t>
            </a:r>
            <a:r>
              <a:rPr lang="ko-KR" altLang="en-US" sz="2000" dirty="0"/>
              <a:t> 타입을 </a:t>
            </a:r>
            <a:r>
              <a:rPr lang="ko-KR" altLang="en-US" sz="2000" dirty="0" err="1"/>
              <a:t>매개값이나</a:t>
            </a:r>
            <a:r>
              <a:rPr lang="ko-KR" altLang="en-US" sz="2000" dirty="0"/>
              <a:t> 리턴 타입으로 사용할 때 범위에 있는 모든 타입으로 대체할 수 있는 타입 </a:t>
            </a:r>
            <a:r>
              <a:rPr lang="ko-KR" altLang="en-US" sz="2000" dirty="0" err="1"/>
              <a:t>파라미터</a:t>
            </a:r>
            <a:r>
              <a:rPr lang="en-US" altLang="ko-KR" sz="2000" dirty="0"/>
              <a:t>. ?</a:t>
            </a:r>
            <a:r>
              <a:rPr lang="ko-KR" altLang="en-US" sz="2000"/>
              <a:t>로 표시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13.5 </a:t>
            </a:r>
            <a:r>
              <a:rPr lang="ko-KR" altLang="en-US">
                <a:effectLst/>
                <a:latin typeface="Arial" panose="020B0604020202020204" pitchFamily="34" charset="0"/>
              </a:rPr>
              <a:t>와일드카드 타입 파라미터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F9A0B0-0B9C-A8AD-B613-B7AAF997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6" y="2332416"/>
            <a:ext cx="5491345" cy="2964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3439C1-4BD9-5CAA-2C3A-CC659654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5" y="2468773"/>
            <a:ext cx="4598445" cy="642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F8F7CE6-DAC3-D7C0-4E6D-92DB689F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63" y="3137526"/>
            <a:ext cx="4598445" cy="598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30FC1FD-A8C2-69C3-D375-40FE9365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252" y="3752938"/>
            <a:ext cx="4535940" cy="6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208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Chapter 13 제네릭</vt:lpstr>
      <vt:lpstr>PowerPoint 프레젠테이션</vt:lpstr>
      <vt:lpstr>13.1 제네릭이란?</vt:lpstr>
      <vt:lpstr>13.2 제네릭 타입</vt:lpstr>
      <vt:lpstr>13.3 제네릭 메소드</vt:lpstr>
      <vt:lpstr>13.4 제한된 타입 파라미터</vt:lpstr>
      <vt:lpstr>13.5 와일드카드 타입 파라미터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28</cp:revision>
  <dcterms:created xsi:type="dcterms:W3CDTF">2022-08-19T02:52:36Z</dcterms:created>
  <dcterms:modified xsi:type="dcterms:W3CDTF">2022-08-26T02:13:24Z</dcterms:modified>
</cp:coreProperties>
</file>