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76" r:id="rId5"/>
    <p:sldId id="262" r:id="rId6"/>
    <p:sldId id="263" r:id="rId7"/>
    <p:sldId id="264" r:id="rId8"/>
    <p:sldId id="265" r:id="rId9"/>
    <p:sldId id="27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C5"/>
    <a:srgbClr val="3668B8"/>
    <a:srgbClr val="3362AF"/>
    <a:srgbClr val="336EAF"/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407F07-DCF8-B200-915A-F973A35E3DA1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7"/>
            <a:ext cx="11598310" cy="5817166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65312"/>
            <a:ext cx="11381362" cy="562078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191599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3988DF-58B2-EB53-E0BF-6163628A5A38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16 </a:t>
            </a:r>
            <a:r>
              <a:rPr lang="ko-KR" altLang="en-US" sz="4000">
                <a:latin typeface="+mj-ea"/>
              </a:rPr>
              <a:t>람다식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err="1"/>
              <a:t>생성자</a:t>
            </a:r>
            <a:r>
              <a:rPr lang="ko-KR" altLang="en-US" sz="2400" dirty="0"/>
              <a:t> 참조</a:t>
            </a:r>
            <a:endParaRPr lang="en-US" altLang="ko-KR" sz="2400" dirty="0"/>
          </a:p>
          <a:p>
            <a:pPr lvl="1"/>
            <a:r>
              <a:rPr lang="ko-KR" altLang="en-US" dirty="0"/>
              <a:t>객체를 생성하는 것</a:t>
            </a:r>
            <a:r>
              <a:rPr lang="en-US" altLang="ko-KR" dirty="0"/>
              <a:t>.</a:t>
            </a:r>
            <a:r>
              <a:rPr lang="ko-KR" altLang="en-US" dirty="0"/>
              <a:t> 람다식이 단순히 객체를 생성하고 </a:t>
            </a:r>
            <a:r>
              <a:rPr lang="ko-KR" altLang="en-US" dirty="0" err="1"/>
              <a:t>리턴하도록</a:t>
            </a:r>
            <a:r>
              <a:rPr lang="ko-KR" altLang="en-US" dirty="0"/>
              <a:t> 구성되면 </a:t>
            </a:r>
            <a:r>
              <a:rPr lang="ko-KR" altLang="en-US" dirty="0" err="1"/>
              <a:t>람다식을</a:t>
            </a:r>
            <a:r>
              <a:rPr lang="ko-KR" altLang="en-US" dirty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참조로 대치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180975" lvl="1" indent="0">
              <a:buNone/>
            </a:pPr>
            <a:endParaRPr lang="en-US" dirty="0"/>
          </a:p>
          <a:p>
            <a:pPr lvl="1"/>
            <a:r>
              <a:rPr lang="ko-KR" altLang="en-US" dirty="0"/>
              <a:t>클래스 이름 뒤에 </a:t>
            </a:r>
            <a:r>
              <a:rPr lang="en-US" altLang="ko-KR" dirty="0"/>
              <a:t>:: </a:t>
            </a:r>
            <a:r>
              <a:rPr lang="ko-KR" altLang="en-US" dirty="0"/>
              <a:t>기호를 붙이고 </a:t>
            </a:r>
            <a:r>
              <a:rPr lang="en-US" altLang="ko-KR" dirty="0"/>
              <a:t>new </a:t>
            </a:r>
            <a:r>
              <a:rPr lang="ko-KR" altLang="en-US" dirty="0"/>
              <a:t>연산자를 기술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dirty="0"/>
          </a:p>
          <a:p>
            <a:pPr lvl="1"/>
            <a:r>
              <a:rPr lang="ko-KR" altLang="en-US" dirty="0"/>
              <a:t>생성자가 </a:t>
            </a:r>
            <a:r>
              <a:rPr lang="ko-KR" altLang="en-US"/>
              <a:t>오버로딩되어</a:t>
            </a:r>
            <a:r>
              <a:rPr lang="ko-KR" altLang="en-US" dirty="0"/>
              <a:t> 여러 개가 있을 경우</a:t>
            </a:r>
            <a:r>
              <a:rPr lang="en-US" altLang="ko-KR" dirty="0"/>
              <a:t>, </a:t>
            </a:r>
            <a:r>
              <a:rPr lang="ko-KR" altLang="en-US" dirty="0"/>
              <a:t>컴파일러는 함수형 인터페이스의 추상 </a:t>
            </a:r>
            <a:r>
              <a:rPr lang="ko-KR" altLang="en-US" dirty="0" err="1"/>
              <a:t>메소드와</a:t>
            </a:r>
            <a:r>
              <a:rPr lang="ko-KR" altLang="en-US" dirty="0"/>
              <a:t> 동일한 매개변수 타입과 개수를 가지고 있는 </a:t>
            </a:r>
            <a:r>
              <a:rPr lang="ko-KR" altLang="en-US" dirty="0" err="1"/>
              <a:t>생성자를</a:t>
            </a:r>
            <a:r>
              <a:rPr lang="ko-KR" altLang="en-US" dirty="0"/>
              <a:t> 찾아 실행</a:t>
            </a:r>
            <a:endParaRPr lang="en-US" altLang="ko-KR" dirty="0"/>
          </a:p>
          <a:p>
            <a:pPr lvl="1"/>
            <a:r>
              <a:rPr lang="ko-KR" altLang="en-US" dirty="0"/>
              <a:t>해당 생성자가 존재하지 않으면 컴파일 오류 발생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16.6 </a:t>
            </a:r>
            <a:r>
              <a:rPr lang="ko-KR" altLang="en-US">
                <a:effectLst/>
                <a:latin typeface="Arial" panose="020B0604020202020204" pitchFamily="34" charset="0"/>
              </a:rPr>
              <a:t>생성자 참조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B74975-D17F-AD55-D450-284C48BDF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40" y="2283371"/>
            <a:ext cx="7067542" cy="6381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54E6B31-0F6E-A9F0-9B35-CDB56FB4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40" y="3638131"/>
            <a:ext cx="706754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16.1 </a:t>
            </a:r>
            <a:r>
              <a:rPr lang="ko-KR" altLang="en-US">
                <a:effectLst/>
                <a:latin typeface="Arial" panose="020B0604020202020204" pitchFamily="34" charset="0"/>
              </a:rPr>
              <a:t>람다식이란</a:t>
            </a:r>
            <a:r>
              <a:rPr lang="en-US" altLang="ko-KR">
                <a:effectLst/>
                <a:latin typeface="Arial" panose="020B0604020202020204" pitchFamily="34" charset="0"/>
              </a:rPr>
              <a:t>?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16.2 </a:t>
            </a:r>
            <a:r>
              <a:rPr lang="ko-KR" altLang="en-US">
                <a:effectLst/>
                <a:latin typeface="Arial" panose="020B0604020202020204" pitchFamily="34" charset="0"/>
              </a:rPr>
              <a:t>매개변수가 없는 람다식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16.3 </a:t>
            </a:r>
            <a:r>
              <a:rPr lang="ko-KR" altLang="en-US">
                <a:effectLst/>
                <a:latin typeface="Arial" panose="020B0604020202020204" pitchFamily="34" charset="0"/>
              </a:rPr>
              <a:t>매개변수가 있는 람다식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16.4 </a:t>
            </a:r>
            <a:r>
              <a:rPr lang="ko-KR" altLang="en-US">
                <a:effectLst/>
                <a:latin typeface="Arial" panose="020B0604020202020204" pitchFamily="34" charset="0"/>
              </a:rPr>
              <a:t>리턴값이 있는 람다식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16.5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 참조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16.6 </a:t>
            </a:r>
            <a:r>
              <a:rPr lang="ko-KR" altLang="en-US">
                <a:effectLst/>
                <a:latin typeface="Arial" panose="020B0604020202020204" pitchFamily="34" charset="0"/>
              </a:rPr>
              <a:t>생성자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람다식</a:t>
            </a:r>
            <a:endParaRPr lang="en-US" altLang="ko-KR" sz="2400" dirty="0"/>
          </a:p>
          <a:p>
            <a:pPr lvl="1"/>
            <a:r>
              <a:rPr lang="ko-KR" altLang="en-US"/>
              <a:t>함수형 프로그래밍</a:t>
            </a:r>
            <a:r>
              <a:rPr lang="en-US" altLang="ko-KR"/>
              <a:t>:</a:t>
            </a:r>
            <a:r>
              <a:rPr lang="ko-KR" altLang="en-US"/>
              <a:t> 함수를 정의하고 이 함수를 데이터 처리부로 보내 데이터를 처리하는 기법</a:t>
            </a:r>
            <a:endParaRPr lang="en-US" altLang="ko-KR"/>
          </a:p>
          <a:p>
            <a:pPr lvl="1"/>
            <a:r>
              <a:rPr lang="ko-KR" altLang="en-US"/>
              <a:t>데이터 처리부는 제공된 함수의 입력값으로 데이터를 넣고 함수에 정의된 처리 내용을 실행</a:t>
            </a:r>
            <a:endParaRPr lang="en-US" altLang="ko-KR"/>
          </a:p>
          <a:p>
            <a:pPr lvl="1"/>
            <a:r>
              <a:rPr lang="ko-KR" altLang="en-US"/>
              <a:t>람다식</a:t>
            </a:r>
            <a:r>
              <a:rPr lang="en-US" altLang="ko-KR"/>
              <a:t>: </a:t>
            </a:r>
            <a:r>
              <a:rPr lang="ko-KR" altLang="en-US"/>
              <a:t>데이터 처리부에 제공되는 함수 역할을 하는 매개변수를 가진 중괄호 블록이다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자바는 람다식을 익명 구현 객체로 변환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16.1 </a:t>
            </a:r>
            <a:r>
              <a:rPr lang="ko-KR" altLang="en-US">
                <a:effectLst/>
                <a:latin typeface="Arial" panose="020B0604020202020204" pitchFamily="34" charset="0"/>
              </a:rPr>
              <a:t>람다식이란</a:t>
            </a:r>
            <a:r>
              <a:rPr lang="en-US" altLang="ko-KR">
                <a:effectLst/>
                <a:latin typeface="Arial" panose="020B0604020202020204" pitchFamily="34" charset="0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1F692E9-F516-737E-479E-E705E860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3" y="3521566"/>
            <a:ext cx="4580017" cy="1691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C002224-F18A-C06E-214F-25CF08D36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394" y="3603431"/>
            <a:ext cx="5662151" cy="5334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1831BE7-65EB-DB46-65DE-1E530D4BA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004" y="4198010"/>
            <a:ext cx="5685013" cy="11202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EA9F666-7674-507D-0D25-DC84D3D89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004" y="5374718"/>
            <a:ext cx="5654530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43" y="803923"/>
            <a:ext cx="11469171" cy="565104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함수형 인터페이스</a:t>
            </a:r>
            <a:endParaRPr lang="en-US" altLang="ko-KR" dirty="0"/>
          </a:p>
          <a:p>
            <a:pPr lvl="1"/>
            <a:r>
              <a:rPr lang="ko-KR" altLang="en-US" dirty="0"/>
              <a:t>인터페이스가 단 하나의 추상 </a:t>
            </a:r>
            <a:r>
              <a:rPr lang="ko-KR" altLang="en-US" dirty="0" err="1"/>
              <a:t>메소드를</a:t>
            </a:r>
            <a:r>
              <a:rPr lang="ko-KR" altLang="en-US" dirty="0"/>
              <a:t> 가지는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인터페이스가 함수형 인터페이스임을 보장하기 위해서는 </a:t>
            </a:r>
            <a:r>
              <a:rPr lang="en-US" altLang="ko-KR" dirty="0"/>
              <a:t>@</a:t>
            </a:r>
            <a:r>
              <a:rPr lang="en-US" altLang="ko-KR" dirty="0" err="1"/>
              <a:t>FunctionalInterface</a:t>
            </a:r>
            <a:r>
              <a:rPr lang="en-US" altLang="ko-KR" dirty="0"/>
              <a:t> </a:t>
            </a:r>
            <a:r>
              <a:rPr lang="ko-KR" altLang="en-US" dirty="0" err="1" smtClean="0"/>
              <a:t>어노테이션</a:t>
            </a:r>
            <a:r>
              <a:rPr lang="ko-KR" altLang="en-US" dirty="0" err="1"/>
              <a:t>을</a:t>
            </a:r>
            <a:r>
              <a:rPr lang="ko-KR" altLang="en-US" dirty="0" smtClean="0"/>
              <a:t> </a:t>
            </a:r>
            <a:r>
              <a:rPr lang="ko-KR" altLang="en-US" dirty="0"/>
              <a:t>붙임</a:t>
            </a:r>
          </a:p>
          <a:p>
            <a:pPr lvl="1"/>
            <a:r>
              <a:rPr lang="en-US" altLang="ko-KR" dirty="0"/>
              <a:t>@</a:t>
            </a:r>
            <a:r>
              <a:rPr lang="en-US" altLang="ko-KR" dirty="0" err="1"/>
              <a:t>FunctionalInterface</a:t>
            </a:r>
            <a:r>
              <a:rPr lang="en-US" altLang="ko-KR" dirty="0"/>
              <a:t>:</a:t>
            </a:r>
            <a:r>
              <a:rPr lang="ko-KR" altLang="en-US" dirty="0"/>
              <a:t> 컴파일 과정에서 추상 </a:t>
            </a:r>
            <a:r>
              <a:rPr lang="ko-KR" altLang="en-US" dirty="0" err="1"/>
              <a:t>메소드가</a:t>
            </a:r>
            <a:r>
              <a:rPr lang="ko-KR" altLang="en-US" dirty="0"/>
              <a:t> 하나인지 검사해 정확한 함수형 인터페이스를 작성할 수 있게 도와주는 역할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16.1 </a:t>
            </a:r>
            <a:r>
              <a:rPr lang="ko-KR" altLang="en-US">
                <a:effectLst/>
                <a:latin typeface="Arial" panose="020B0604020202020204" pitchFamily="34" charset="0"/>
              </a:rPr>
              <a:t>람다식이란</a:t>
            </a:r>
            <a:r>
              <a:rPr lang="en-US" altLang="ko-KR">
                <a:effectLst/>
                <a:latin typeface="Arial" panose="020B0604020202020204" pitchFamily="34" charset="0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4F9E729-7324-C851-0B86-D7B20FD0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56" y="1842728"/>
            <a:ext cx="5692633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7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5478734" cy="5651045"/>
          </a:xfrm>
        </p:spPr>
        <p:txBody>
          <a:bodyPr/>
          <a:lstStyle/>
          <a:p>
            <a:r>
              <a:rPr lang="ko-KR" altLang="en-US" sz="2400"/>
              <a:t>매개변수가 없는 람다식</a:t>
            </a:r>
            <a:endParaRPr lang="en-US" altLang="ko-KR" sz="2400" dirty="0"/>
          </a:p>
          <a:p>
            <a:pPr lvl="1"/>
            <a:r>
              <a:rPr lang="ko-KR" altLang="en-US" sz="2000"/>
              <a:t>함수형 인터페이스의 추상 메소드에 매개변수가 없을 경우 람다식 작성하기 </a:t>
            </a:r>
            <a:endParaRPr lang="en-US" altLang="ko-KR" sz="2000"/>
          </a:p>
          <a:p>
            <a:pPr lvl="1"/>
            <a:r>
              <a:rPr lang="ko-KR" altLang="en-US" sz="2000"/>
              <a:t>실행문이 두 개 이상일 경우에는 중괄호를 생략할 수 없고</a:t>
            </a:r>
            <a:r>
              <a:rPr lang="en-US" altLang="ko-KR" sz="2000"/>
              <a:t>, </a:t>
            </a:r>
            <a:r>
              <a:rPr lang="ko-KR" altLang="en-US" sz="2000"/>
              <a:t>하나일 경우에만 생략할 수 있음</a:t>
            </a:r>
            <a:endParaRPr lang="en-US" altLang="ko-KR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16.2 </a:t>
            </a:r>
            <a:r>
              <a:rPr lang="ko-KR" altLang="en-US">
                <a:effectLst/>
                <a:latin typeface="Arial" panose="020B0604020202020204" pitchFamily="34" charset="0"/>
              </a:rPr>
              <a:t>매개변수가 없는 람다식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0748F00-1139-551A-6675-CEF3FDA6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73" y="3817537"/>
            <a:ext cx="5095149" cy="10080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8DF45CD-7A8B-D387-F879-F22B4F47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28" y="713307"/>
            <a:ext cx="5601185" cy="1844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FE2D43B-A1FE-929C-7B44-461D9489E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928" y="2412726"/>
            <a:ext cx="5624047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매개변수가 있는 람다식</a:t>
            </a:r>
            <a:endParaRPr lang="en-US" altLang="ko-KR" sz="2400" dirty="0"/>
          </a:p>
          <a:p>
            <a:pPr lvl="1"/>
            <a:r>
              <a:rPr lang="ko-KR" altLang="en-US" sz="2000"/>
              <a:t>함수형 인터페이스의 추상 메소드에 매개변수가 있을 경우 람다식 작성하기</a:t>
            </a:r>
          </a:p>
          <a:p>
            <a:pPr lvl="1"/>
            <a:r>
              <a:rPr lang="ko-KR" altLang="en-US" sz="2000"/>
              <a:t>매개변수를 선언할 때 타입은 생략할 수 있고</a:t>
            </a:r>
            <a:r>
              <a:rPr lang="en-US" altLang="ko-KR" sz="2000"/>
              <a:t>, </a:t>
            </a:r>
            <a:r>
              <a:rPr lang="ko-KR" altLang="en-US" sz="2000"/>
              <a:t>구체적인 타입 대신에 </a:t>
            </a:r>
            <a:r>
              <a:rPr lang="en-US" altLang="ko-KR" sz="2000"/>
              <a:t>var</a:t>
            </a:r>
            <a:r>
              <a:rPr lang="ko-KR" altLang="en-US" sz="2000"/>
              <a:t>를 사용할 수 있음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매개변수가 하나일 경우에는 괄호를 생략 가능</a:t>
            </a:r>
            <a:r>
              <a:rPr lang="en-US" altLang="ko-KR"/>
              <a:t>. </a:t>
            </a:r>
            <a:r>
              <a:rPr lang="ko-KR" altLang="en-US"/>
              <a:t>이때는 타입 또는 </a:t>
            </a:r>
            <a:r>
              <a:rPr lang="en-US" altLang="ko-KR"/>
              <a:t>var</a:t>
            </a:r>
            <a:r>
              <a:rPr lang="ko-KR" altLang="en-US"/>
              <a:t>를 붙일 수 없음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16.3 </a:t>
            </a:r>
            <a:r>
              <a:rPr lang="ko-KR" altLang="en-US">
                <a:effectLst/>
                <a:latin typeface="Arial" panose="020B0604020202020204" pitchFamily="34" charset="0"/>
              </a:rPr>
              <a:t>매개변수가 있는 람다식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BFF3657-2189-FD87-E530-E3D9C362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62" y="2349502"/>
            <a:ext cx="5685013" cy="15012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EE4E245-D5AC-BE97-B994-3CE8E7056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20" y="4453461"/>
            <a:ext cx="5700254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리턴값이 있는 람다식</a:t>
            </a:r>
            <a:endParaRPr lang="en-US" altLang="ko-KR" sz="2400" dirty="0"/>
          </a:p>
          <a:p>
            <a:pPr lvl="1"/>
            <a:r>
              <a:rPr lang="ko-KR" altLang="en-US" sz="2000"/>
              <a:t>함수형 인터페이스의 추상 메소드에 리턴값이 있을 경우 람다식 작성하기</a:t>
            </a:r>
            <a:endParaRPr lang="en-US" altLang="ko-KR" sz="2000"/>
          </a:p>
          <a:p>
            <a:pPr lvl="1"/>
            <a:r>
              <a:rPr lang="en-US" altLang="ko-KR" sz="2000"/>
              <a:t>return </a:t>
            </a:r>
            <a:r>
              <a:rPr lang="ko-KR" altLang="en-US" sz="2000"/>
              <a:t>문 하나만 있을 경우에는 중괄호와 함께 </a:t>
            </a:r>
            <a:r>
              <a:rPr lang="en-US" altLang="ko-KR" sz="2000"/>
              <a:t>return </a:t>
            </a:r>
            <a:r>
              <a:rPr lang="ko-KR" altLang="en-US" sz="2000"/>
              <a:t>키워드를 생략 가능</a:t>
            </a:r>
            <a:r>
              <a:rPr lang="en-US" altLang="ko-KR" sz="2000"/>
              <a:t> </a:t>
            </a:r>
          </a:p>
          <a:p>
            <a:pPr lvl="1"/>
            <a:r>
              <a:rPr lang="ko-KR" altLang="en-US" sz="2000"/>
              <a:t>리턴값은 연산식 또는 리턴값 있는 메소드 호출로 대체 가능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16.4 </a:t>
            </a:r>
            <a:r>
              <a:rPr lang="ko-KR" altLang="en-US">
                <a:effectLst/>
                <a:latin typeface="Arial" panose="020B0604020202020204" pitchFamily="34" charset="0"/>
              </a:rPr>
              <a:t>리턴값이 있는 람다식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6F3C64B-1F54-ACDC-325E-D18494EC8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83" y="2959659"/>
            <a:ext cx="5685013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메소드 참조</a:t>
            </a:r>
            <a:endParaRPr lang="en-US" altLang="ko-KR" sz="2400" dirty="0"/>
          </a:p>
          <a:p>
            <a:pPr lvl="1"/>
            <a:r>
              <a:rPr lang="ko-KR" altLang="en-US" sz="2000"/>
              <a:t>메소드를 참조해 매개변수의 정보 및 리턴 타입을 알아내 람다식에서 불필요한 매개변수를 제거</a:t>
            </a:r>
            <a:endParaRPr lang="en-US" altLang="ko-KR" sz="2000"/>
          </a:p>
          <a:p>
            <a:pPr lvl="1"/>
            <a:endParaRPr lang="en-US" altLang="ko-KR"/>
          </a:p>
          <a:p>
            <a:r>
              <a:rPr lang="ko-KR" altLang="en-US" sz="2400"/>
              <a:t>정적 메소드와 인스턴스 메소드 참조</a:t>
            </a:r>
            <a:endParaRPr lang="en-US" altLang="ko-KR" sz="2400"/>
          </a:p>
          <a:p>
            <a:pPr lvl="1"/>
            <a:r>
              <a:rPr lang="ko-KR" altLang="en-US" sz="2000"/>
              <a:t>정적 메소드를 참조 시 클래스 이름 뒤에 </a:t>
            </a:r>
            <a:r>
              <a:rPr lang="en-US" altLang="ko-KR" sz="2000"/>
              <a:t>:: </a:t>
            </a:r>
            <a:r>
              <a:rPr lang="ko-KR" altLang="en-US" sz="2000"/>
              <a:t>기호를 붙이고 정적 메소드 이름을 기술</a:t>
            </a:r>
            <a:endParaRPr lang="en-US" altLang="ko-KR" sz="2000"/>
          </a:p>
          <a:p>
            <a:pPr marL="180975" lvl="1" indent="0">
              <a:buNone/>
            </a:pPr>
            <a:endParaRPr lang="en-US" altLang="ko-KR" sz="2000"/>
          </a:p>
          <a:p>
            <a:pPr lvl="1"/>
            <a:r>
              <a:rPr lang="ko-KR" altLang="en-US" sz="2000"/>
              <a:t>인스턴스 메소드일 경우에는 객체를 생성한 다음 참조 변수 뒤에 </a:t>
            </a:r>
            <a:r>
              <a:rPr lang="en-US" altLang="ko-KR" sz="2000"/>
              <a:t>:: </a:t>
            </a:r>
            <a:r>
              <a:rPr lang="ko-KR" altLang="en-US" sz="2000"/>
              <a:t>기호를 붙이고 인스턴스 메소드 이름을 기술</a:t>
            </a:r>
            <a:endParaRPr lang="en-US" altLang="ko-KR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16.5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 참조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793687C-5E42-2093-A45A-717D758E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57" y="1870888"/>
            <a:ext cx="5692633" cy="5334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930B033-F31F-A893-85F2-A97033855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66" y="3533842"/>
            <a:ext cx="5685013" cy="5563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4EBCCF3-D4D8-140C-9578-1C6A7A75C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36" y="5087330"/>
            <a:ext cx="5692633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매개변수의 메소드 참조</a:t>
            </a:r>
            <a:endParaRPr lang="en-US" altLang="ko-KR" sz="2400" dirty="0"/>
          </a:p>
          <a:p>
            <a:pPr lvl="1"/>
            <a:r>
              <a:rPr lang="ko-KR" altLang="en-US" sz="2000"/>
              <a:t>람다식에서 제공되는 </a:t>
            </a:r>
            <a:r>
              <a:rPr lang="en-US" altLang="ko-KR" sz="2000"/>
              <a:t>a </a:t>
            </a:r>
            <a:r>
              <a:rPr lang="ko-KR" altLang="en-US" sz="2000"/>
              <a:t>매개변수의 메소드를 호출해서 </a:t>
            </a:r>
            <a:r>
              <a:rPr lang="en-US" altLang="ko-KR" sz="2000"/>
              <a:t>b </a:t>
            </a:r>
            <a:r>
              <a:rPr lang="ko-KR" altLang="en-US" sz="2000"/>
              <a:t>매개변수를 매개값으로 사용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a</a:t>
            </a:r>
            <a:r>
              <a:rPr lang="ko-KR" altLang="en-US"/>
              <a:t>의 클래스 이름 뒤에 </a:t>
            </a:r>
            <a:r>
              <a:rPr lang="en-US" altLang="ko-KR"/>
              <a:t>:: </a:t>
            </a:r>
            <a:r>
              <a:rPr lang="ko-KR" altLang="en-US"/>
              <a:t>기호를 붙이고 메소드 이름을 기술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16.5 </a:t>
            </a:r>
            <a:r>
              <a:rPr lang="ko-KR" altLang="en-US">
                <a:effectLst/>
                <a:latin typeface="Arial" panose="020B0604020202020204" pitchFamily="34" charset="0"/>
              </a:rPr>
              <a:t>메소드 참조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30D91C2-0B6B-1BAE-9F08-52FC6050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78" y="1803709"/>
            <a:ext cx="6390468" cy="6416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113898A-BE24-D50C-868D-D1A894B3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49" y="3429000"/>
            <a:ext cx="6363397" cy="6432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57F4237-2EAA-0C75-8848-6AF34863B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26" y="4177471"/>
            <a:ext cx="6354820" cy="218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0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361</Words>
  <Application>Microsoft Office PowerPoint</Application>
  <PresentationFormat>와이드스크린</PresentationFormat>
  <Paragraphs>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Chapter 16 람다식</vt:lpstr>
      <vt:lpstr>PowerPoint 프레젠테이션</vt:lpstr>
      <vt:lpstr>16.1 람다식이란?</vt:lpstr>
      <vt:lpstr>16.1 람다식이란?</vt:lpstr>
      <vt:lpstr>16.2 매개변수가 없는 람다식</vt:lpstr>
      <vt:lpstr>16.3 매개변수가 있는 람다식</vt:lpstr>
      <vt:lpstr>16.4 리턴값이 있는 람다식</vt:lpstr>
      <vt:lpstr>16.5 메소드 참조</vt:lpstr>
      <vt:lpstr>16.5 메소드 참조</vt:lpstr>
      <vt:lpstr>16.6 생성자 참조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32</cp:revision>
  <dcterms:created xsi:type="dcterms:W3CDTF">2022-08-19T02:52:36Z</dcterms:created>
  <dcterms:modified xsi:type="dcterms:W3CDTF">2022-08-26T03:01:31Z</dcterms:modified>
</cp:coreProperties>
</file>