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▶ </a:t>
            </a:r>
            <a:r>
              <a:rPr lang="en-US" sz="22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C10ECA-5341-7097-37D4-A2164940E3ED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04 </a:t>
            </a:r>
            <a:r>
              <a:rPr lang="ko-KR" altLang="en-US" sz="4000">
                <a:latin typeface="+mj-ea"/>
              </a:rPr>
              <a:t>조건문과 </a:t>
            </a:r>
            <a:r>
              <a:rPr lang="ko-KR" altLang="en-US" sz="4000" err="1">
                <a:latin typeface="+mj-ea"/>
              </a:rPr>
              <a:t>반복문</a:t>
            </a:r>
            <a:endParaRPr lang="en-US" sz="40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/>
              <a:t>조건식으로</a:t>
            </a:r>
            <a:r>
              <a:rPr lang="ko-KR" altLang="en-US" sz="2400" dirty="0"/>
              <a:t> 이동하는 </a:t>
            </a:r>
            <a:r>
              <a:rPr lang="en-US" altLang="ko-KR" sz="2400" dirty="0" smtClean="0"/>
              <a:t>continue 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dirty="0"/>
              <a:t>반복문인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, while </a:t>
            </a:r>
            <a:r>
              <a:rPr lang="ko-KR" altLang="en-US" dirty="0"/>
              <a:t>문</a:t>
            </a:r>
            <a:r>
              <a:rPr lang="en-US" altLang="ko-KR" dirty="0"/>
              <a:t>, do-while </a:t>
            </a:r>
            <a:r>
              <a:rPr lang="ko-KR" altLang="en-US" dirty="0"/>
              <a:t>문에서만 사용</a:t>
            </a:r>
            <a:endParaRPr lang="en-US" altLang="ko-KR" dirty="0"/>
          </a:p>
          <a:p>
            <a:pPr lvl="1"/>
            <a:r>
              <a:rPr lang="ko-KR" altLang="en-US" dirty="0"/>
              <a:t>블록 내부에서 </a:t>
            </a:r>
            <a:r>
              <a:rPr lang="en-US" altLang="ko-KR" dirty="0"/>
              <a:t>continue </a:t>
            </a:r>
            <a:r>
              <a:rPr lang="ko-KR" altLang="en-US" dirty="0"/>
              <a:t>문이 실행되면 </a:t>
            </a:r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ko-KR" altLang="en-US" dirty="0" err="1"/>
              <a:t>증감식</a:t>
            </a:r>
            <a:r>
              <a:rPr lang="ko-KR" altLang="en-US" dirty="0"/>
              <a:t> 또는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  <a:r>
              <a:rPr lang="en-US" altLang="ko-KR" dirty="0"/>
              <a:t>, do-while </a:t>
            </a:r>
            <a:r>
              <a:rPr lang="ko-KR" altLang="en-US" dirty="0"/>
              <a:t>문의 </a:t>
            </a:r>
            <a:r>
              <a:rPr lang="ko-KR" altLang="en-US" dirty="0" err="1"/>
              <a:t>조건식으로</a:t>
            </a:r>
            <a:r>
              <a:rPr lang="ko-KR" altLang="en-US" dirty="0"/>
              <a:t> 바로 이동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문과 </a:t>
            </a:r>
            <a:r>
              <a:rPr lang="ko-KR" altLang="en-US" dirty="0"/>
              <a:t>달리 </a:t>
            </a:r>
            <a:r>
              <a:rPr lang="ko-KR" altLang="en-US" dirty="0" err="1"/>
              <a:t>반복문을</a:t>
            </a:r>
            <a:r>
              <a:rPr lang="ko-KR" altLang="en-US" dirty="0"/>
              <a:t> 종료하지 않고 계속 반복을 수행</a:t>
            </a:r>
            <a:endParaRPr lang="en-US" altLang="ko-KR" dirty="0"/>
          </a:p>
          <a:p>
            <a:pPr lvl="1"/>
            <a:r>
              <a:rPr lang="ko-KR" altLang="en-US" dirty="0"/>
              <a:t>대개 </a:t>
            </a:r>
            <a:r>
              <a:rPr lang="en-US" altLang="ko-KR" dirty="0"/>
              <a:t>if </a:t>
            </a:r>
            <a:r>
              <a:rPr lang="ko-KR" altLang="en-US" dirty="0"/>
              <a:t>문과 같이 사용되며</a:t>
            </a:r>
            <a:r>
              <a:rPr lang="en-US" altLang="ko-KR" dirty="0"/>
              <a:t>, </a:t>
            </a:r>
            <a:r>
              <a:rPr lang="ko-KR" altLang="en-US" dirty="0"/>
              <a:t>특정 조건을 만족하는 경우에 </a:t>
            </a:r>
            <a:r>
              <a:rPr lang="en-US" altLang="ko-KR" dirty="0"/>
              <a:t>continue </a:t>
            </a:r>
            <a:r>
              <a:rPr lang="ko-KR" altLang="en-US" dirty="0"/>
              <a:t>문을 실행해서 그 이후의 문장을 실행하지 않고 다음 반복으로 넘어감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4.8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continue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091B18-5F10-9C61-60BD-2BDFFE4B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03" y="4481087"/>
            <a:ext cx="462574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4.1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effectLst/>
                <a:latin typeface="Arial" panose="020B0604020202020204" pitchFamily="34" charset="0"/>
              </a:rPr>
              <a:t>코드 실행 흐름 제어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4.2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if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4.3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switch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4.4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for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4.5 while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4.6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do-while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4.7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break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4.8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continue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6404991" cy="5651045"/>
          </a:xfrm>
        </p:spPr>
        <p:txBody>
          <a:bodyPr/>
          <a:lstStyle/>
          <a:p>
            <a:r>
              <a:rPr lang="ko-KR" altLang="en-US" sz="2400"/>
              <a:t>코드가 실행되는 흐름 제어하기</a:t>
            </a:r>
            <a:endParaRPr lang="en-US" altLang="ko-KR" sz="2400"/>
          </a:p>
          <a:p>
            <a:pPr lvl="1"/>
            <a:r>
              <a:rPr lang="ko-KR" altLang="en-US"/>
              <a:t>실행 흐름</a:t>
            </a:r>
            <a:r>
              <a:rPr lang="en-US" altLang="ko-KR"/>
              <a:t>: main() </a:t>
            </a:r>
            <a:r>
              <a:rPr lang="ko-KR" altLang="en-US"/>
              <a:t>메소드의 시작 중괄호</a:t>
            </a:r>
            <a:r>
              <a:rPr lang="en-US" altLang="ko-KR"/>
              <a:t>({)</a:t>
            </a:r>
            <a:r>
              <a:rPr lang="ko-KR" altLang="en-US"/>
              <a:t>에서 끝 중괄호</a:t>
            </a:r>
            <a:r>
              <a:rPr lang="en-US" altLang="ko-KR"/>
              <a:t>(})</a:t>
            </a:r>
            <a:r>
              <a:rPr lang="ko-KR" altLang="en-US"/>
              <a:t>까지 위부터 아래로 실행되는 흐름</a:t>
            </a:r>
          </a:p>
          <a:p>
            <a:pPr lvl="1"/>
            <a:r>
              <a:rPr lang="ko-KR" altLang="en-US"/>
              <a:t>흐름 </a:t>
            </a:r>
            <a:r>
              <a:rPr lang="ko-KR" altLang="en-US" err="1"/>
              <a:t>제어문</a:t>
            </a:r>
            <a:r>
              <a:rPr lang="en-US" altLang="ko-KR"/>
              <a:t>: </a:t>
            </a:r>
            <a:r>
              <a:rPr lang="ko-KR" altLang="en-US"/>
              <a:t>실행 흐름을 개발자가 원하는 방향으로 바꿀 수 있도록 해주는 것</a:t>
            </a:r>
            <a:endParaRPr lang="en-US" altLang="ko-KR"/>
          </a:p>
          <a:p>
            <a:pPr lvl="1"/>
            <a:r>
              <a:rPr lang="ko-KR" altLang="en-US" err="1"/>
              <a:t>루핑</a:t>
            </a:r>
            <a:r>
              <a:rPr lang="en-US" altLang="ko-KR"/>
              <a:t>: </a:t>
            </a:r>
            <a:r>
              <a:rPr lang="ko-KR" altLang="en-US"/>
              <a:t>반복문이 실행 완료된 경우 </a:t>
            </a:r>
            <a:r>
              <a:rPr lang="ko-KR" altLang="en-US" err="1"/>
              <a:t>제어문</a:t>
            </a:r>
            <a:r>
              <a:rPr lang="ko-KR" altLang="en-US"/>
              <a:t> 처음으로 다시 되돌아가 반복 실행되는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4.1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effectLst/>
                <a:latin typeface="Arial" panose="020B0604020202020204" pitchFamily="34" charset="0"/>
              </a:rPr>
              <a:t>코드 실행 흐름 제어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50E7AD-0989-6069-89B4-0CEEE3BA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04" y="1409442"/>
            <a:ext cx="4061812" cy="3330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87B740-3C2A-8DC8-DF71-63CF7D627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85" y="5078956"/>
            <a:ext cx="711007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조건에 따라 실행되는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sz="2400" dirty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/>
              <a:t>: </a:t>
            </a:r>
            <a:r>
              <a:rPr lang="ko-KR" altLang="en-US" dirty="0" err="1"/>
              <a:t>조건식의</a:t>
            </a:r>
            <a:r>
              <a:rPr lang="ko-KR" altLang="en-US" dirty="0"/>
              <a:t> 결과에 따라 블록 실행 여부가 결정</a:t>
            </a:r>
            <a:endParaRPr lang="en-US" altLang="ko-KR" dirty="0"/>
          </a:p>
          <a:p>
            <a:pPr lvl="1"/>
            <a:r>
              <a:rPr lang="ko-KR" altLang="en-US" dirty="0" err="1"/>
              <a:t>조건식에는</a:t>
            </a:r>
            <a:r>
              <a:rPr lang="ko-KR" altLang="en-US" dirty="0"/>
              <a:t>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값을 산출할 수 있는 연산식이나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변수가 올 수 있음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이면 블록을 실행하고 </a:t>
            </a:r>
            <a:r>
              <a:rPr lang="en-US" altLang="ko-KR" dirty="0"/>
              <a:t>false</a:t>
            </a:r>
            <a:r>
              <a:rPr lang="ko-KR" altLang="en-US" dirty="0"/>
              <a:t>이면 블록을 실행하지 않음</a:t>
            </a:r>
            <a:endParaRPr lang="en-US" altLang="ko-KR" dirty="0"/>
          </a:p>
          <a:p>
            <a:pPr lvl="1"/>
            <a:r>
              <a:rPr lang="en-US" dirty="0" smtClean="0"/>
              <a:t>if-else </a:t>
            </a:r>
            <a:r>
              <a:rPr lang="ko-KR" altLang="en-US" dirty="0" smtClean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 조건식이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if </a:t>
            </a:r>
            <a:r>
              <a:rPr lang="ko-KR" altLang="en-US" dirty="0"/>
              <a:t>문 블록이 실행되고</a:t>
            </a:r>
            <a:r>
              <a:rPr lang="en-US" altLang="ko-KR" dirty="0"/>
              <a:t>, false</a:t>
            </a:r>
            <a:r>
              <a:rPr lang="ko-KR" altLang="en-US" dirty="0"/>
              <a:t>이면 </a:t>
            </a:r>
            <a:r>
              <a:rPr lang="en-US" altLang="ko-KR" dirty="0"/>
              <a:t>else </a:t>
            </a:r>
            <a:r>
              <a:rPr lang="ko-KR" altLang="en-US" dirty="0"/>
              <a:t>블록이 실행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4.2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if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6D315-5486-B926-633D-7EECEF80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3538829"/>
            <a:ext cx="2994920" cy="2103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76C0327-CBB8-4248-F884-BFD29996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10" y="3621956"/>
            <a:ext cx="321591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변수값에</a:t>
            </a:r>
            <a:r>
              <a:rPr lang="ko-KR" altLang="en-US" dirty="0"/>
              <a:t> 따라 </a:t>
            </a:r>
            <a:r>
              <a:rPr lang="en-US" altLang="ko-KR" dirty="0"/>
              <a:t>case</a:t>
            </a:r>
            <a:r>
              <a:rPr lang="ko-KR" altLang="en-US" dirty="0"/>
              <a:t>를 실행하는 </a:t>
            </a:r>
            <a:r>
              <a:rPr lang="en-US" altLang="ko-KR" sz="2400" dirty="0" smtClean="0"/>
              <a:t>switch 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괄호 안의 </a:t>
            </a:r>
            <a:r>
              <a:rPr lang="ko-KR" altLang="en-US" dirty="0" err="1"/>
              <a:t>변수값에</a:t>
            </a:r>
            <a:r>
              <a:rPr lang="ko-KR" altLang="en-US" dirty="0"/>
              <a:t> 따라 해당 </a:t>
            </a:r>
            <a:r>
              <a:rPr lang="en-US" altLang="ko-KR" dirty="0"/>
              <a:t>case</a:t>
            </a:r>
            <a:r>
              <a:rPr lang="ko-KR" altLang="en-US" dirty="0"/>
              <a:t>로 가서 </a:t>
            </a:r>
            <a:r>
              <a:rPr lang="ko-KR" altLang="en-US" dirty="0" err="1"/>
              <a:t>실행문을</a:t>
            </a:r>
            <a:r>
              <a:rPr lang="ko-KR" altLang="en-US" dirty="0"/>
              <a:t> 실행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변수값과</a:t>
            </a:r>
            <a:r>
              <a:rPr lang="ko-KR" altLang="en-US" dirty="0"/>
              <a:t> 동일한 값을 갖는 </a:t>
            </a:r>
            <a:r>
              <a:rPr lang="en-US" altLang="ko-KR" dirty="0"/>
              <a:t>case</a:t>
            </a:r>
            <a:r>
              <a:rPr lang="ko-KR" altLang="en-US" dirty="0"/>
              <a:t>가 없으면 </a:t>
            </a:r>
            <a:r>
              <a:rPr lang="en-US" altLang="ko-KR" dirty="0"/>
              <a:t>default</a:t>
            </a:r>
            <a:r>
              <a:rPr lang="ko-KR" altLang="en-US" dirty="0"/>
              <a:t>로 가서 </a:t>
            </a:r>
            <a:r>
              <a:rPr lang="ko-KR" altLang="en-US" dirty="0" err="1"/>
              <a:t>실행문을</a:t>
            </a:r>
            <a:r>
              <a:rPr lang="ko-KR" altLang="en-US" dirty="0"/>
              <a:t> 실행하며</a:t>
            </a:r>
            <a:r>
              <a:rPr lang="en-US" altLang="ko-KR" dirty="0"/>
              <a:t>, default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는 다음 </a:t>
            </a:r>
            <a:r>
              <a:rPr lang="en-US" altLang="ko-KR" dirty="0"/>
              <a:t>case</a:t>
            </a:r>
            <a:r>
              <a:rPr lang="ko-KR" altLang="en-US" dirty="0"/>
              <a:t>를 실행하지 않고 </a:t>
            </a:r>
            <a:r>
              <a:rPr lang="en-US" altLang="ko-KR" dirty="0"/>
              <a:t>switch </a:t>
            </a:r>
            <a:r>
              <a:rPr lang="ko-KR" altLang="en-US" dirty="0"/>
              <a:t>문을 빠져나갈 때 사용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break</a:t>
            </a:r>
            <a:r>
              <a:rPr lang="ko-KR" altLang="en-US" dirty="0"/>
              <a:t>가 없다면 다음 </a:t>
            </a:r>
            <a:r>
              <a:rPr lang="en-US" altLang="ko-KR" dirty="0"/>
              <a:t>case</a:t>
            </a:r>
            <a:r>
              <a:rPr lang="ko-KR" altLang="en-US" dirty="0"/>
              <a:t>가 연달아 실행</a:t>
            </a:r>
            <a:endParaRPr lang="en-US" altLang="ko-KR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4.3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switch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C43D27-72A1-DC1C-D0CC-20367EB5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88" y="3249671"/>
            <a:ext cx="394750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실행문을</a:t>
            </a:r>
            <a:r>
              <a:rPr lang="ko-KR" altLang="en-US" dirty="0"/>
              <a:t> 반복하는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문은 </a:t>
            </a:r>
            <a:r>
              <a:rPr lang="ko-KR" altLang="en-US" dirty="0" err="1"/>
              <a:t>실행문을</a:t>
            </a:r>
            <a:r>
              <a:rPr lang="ko-KR" altLang="en-US" dirty="0"/>
              <a:t> 여러 번 반복 실행해주기 때문에 코드를 간결하게 만들어줌</a:t>
            </a:r>
            <a:endParaRPr lang="en-US" altLang="ko-KR" dirty="0"/>
          </a:p>
          <a:p>
            <a:pPr lvl="1"/>
            <a:r>
              <a:rPr lang="ko-KR" altLang="en-US" dirty="0"/>
              <a:t>①초기화식이 제일 먼저 실행 ②</a:t>
            </a:r>
            <a:r>
              <a:rPr lang="ko-KR" altLang="en-US" dirty="0" err="1"/>
              <a:t>조건식을</a:t>
            </a:r>
            <a:r>
              <a:rPr lang="ko-KR" altLang="en-US" dirty="0"/>
              <a:t> 평가해서 </a:t>
            </a:r>
            <a:r>
              <a:rPr lang="en-US" altLang="ko-KR" dirty="0"/>
              <a:t>true</a:t>
            </a:r>
            <a:r>
              <a:rPr lang="ko-KR" altLang="en-US" dirty="0"/>
              <a:t>이면 ③</a:t>
            </a:r>
            <a:r>
              <a:rPr lang="ko-KR" altLang="en-US" dirty="0" err="1"/>
              <a:t>실행문을</a:t>
            </a:r>
            <a:r>
              <a:rPr lang="ko-KR" altLang="en-US" dirty="0"/>
              <a:t> 실행시키고</a:t>
            </a:r>
            <a:r>
              <a:rPr lang="en-US" altLang="ko-KR" dirty="0"/>
              <a:t>, false</a:t>
            </a:r>
            <a:r>
              <a:rPr lang="ko-KR" altLang="en-US" dirty="0"/>
              <a:t>이면 </a:t>
            </a:r>
            <a:r>
              <a:rPr lang="en-US" altLang="ko-KR" dirty="0"/>
              <a:t>for </a:t>
            </a:r>
            <a:r>
              <a:rPr lang="ko-KR" altLang="en-US" dirty="0"/>
              <a:t>문을 종료하고 블록을 건너뜀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②</a:t>
            </a:r>
            <a:r>
              <a:rPr lang="ko-KR" altLang="en-US" dirty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가 되어 ③</a:t>
            </a:r>
            <a:r>
              <a:rPr lang="ko-KR" altLang="en-US" dirty="0" err="1"/>
              <a:t>실행문을</a:t>
            </a:r>
            <a:r>
              <a:rPr lang="ko-KR" altLang="en-US" dirty="0"/>
              <a:t> 모두 실행하면 ④증감식이 실행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다시 ②</a:t>
            </a:r>
            <a:r>
              <a:rPr lang="ko-KR" altLang="en-US" dirty="0" err="1"/>
              <a:t>조건식을</a:t>
            </a:r>
            <a:r>
              <a:rPr lang="ko-KR" altLang="en-US" dirty="0"/>
              <a:t> 평가</a:t>
            </a:r>
            <a:r>
              <a:rPr lang="en-US" altLang="ko-KR" dirty="0"/>
              <a:t>. </a:t>
            </a:r>
            <a:r>
              <a:rPr lang="ko-KR" altLang="en-US" dirty="0"/>
              <a:t>평가 결과가 다시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true</a:t>
            </a:r>
            <a:r>
              <a:rPr lang="ko-KR" altLang="en-US" dirty="0"/>
              <a:t>이면 ③ → ④ → ②로 다시 진행하고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/>
              <a:t>for </a:t>
            </a:r>
            <a:r>
              <a:rPr lang="ko-KR" altLang="en-US" dirty="0"/>
              <a:t>문이 끝남</a:t>
            </a:r>
            <a:endParaRPr lang="en-US" altLang="ko-KR" dirty="0"/>
          </a:p>
          <a:p>
            <a:pPr lvl="1"/>
            <a:r>
              <a:rPr lang="ko-KR" altLang="en-US" dirty="0"/>
              <a:t>초기화식에서 부동 소수점을 쓰는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float </a:t>
            </a:r>
            <a:r>
              <a:rPr lang="ko-KR" altLang="en-US" dirty="0"/>
              <a:t>타입을 사용하지 않도록 주의</a:t>
            </a:r>
            <a:endParaRPr lang="en-US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4.4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for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892A38-F56F-3BFC-F06B-51AA9FEB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77053"/>
            <a:ext cx="541829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43" y="713307"/>
            <a:ext cx="11269359" cy="5651045"/>
          </a:xfrm>
        </p:spPr>
        <p:txBody>
          <a:bodyPr/>
          <a:lstStyle/>
          <a:p>
            <a:r>
              <a:rPr lang="ko-KR" altLang="en-US" dirty="0" err="1"/>
              <a:t>조건식에</a:t>
            </a:r>
            <a:r>
              <a:rPr lang="ko-KR" altLang="en-US" dirty="0"/>
              <a:t> 따라 </a:t>
            </a:r>
            <a:r>
              <a:rPr lang="ko-KR" altLang="en-US" dirty="0" err="1"/>
              <a:t>실행문을</a:t>
            </a:r>
            <a:r>
              <a:rPr lang="ko-KR" altLang="en-US" dirty="0"/>
              <a:t> 반복하는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 dirty="0"/>
              <a:t>true</a:t>
            </a:r>
            <a:r>
              <a:rPr lang="ko-KR" altLang="en-US" dirty="0"/>
              <a:t>일 경우에 계속해서 반복하고</a:t>
            </a:r>
            <a:r>
              <a:rPr lang="en-US" altLang="ko-KR" dirty="0"/>
              <a:t>, false</a:t>
            </a:r>
            <a:r>
              <a:rPr lang="ko-KR" altLang="en-US" dirty="0"/>
              <a:t>가 되면 반복을 멈추고 </a:t>
            </a:r>
            <a:r>
              <a:rPr lang="en-US" altLang="ko-KR" dirty="0"/>
              <a:t>while </a:t>
            </a:r>
            <a:r>
              <a:rPr lang="ko-KR" altLang="en-US" dirty="0"/>
              <a:t>문을 종료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문이 처음 실행될 때 ①</a:t>
            </a:r>
            <a:r>
              <a:rPr lang="ko-KR" altLang="en-US" dirty="0" err="1"/>
              <a:t>조건식을</a:t>
            </a:r>
            <a:r>
              <a:rPr lang="ko-KR" altLang="en-US" dirty="0"/>
              <a:t> 평가</a:t>
            </a:r>
            <a:r>
              <a:rPr lang="en-US" altLang="ko-KR" dirty="0"/>
              <a:t>. </a:t>
            </a:r>
            <a:r>
              <a:rPr lang="ko-KR" altLang="en-US" dirty="0"/>
              <a:t>평가 결과가 </a:t>
            </a:r>
            <a:r>
              <a:rPr lang="en-US" altLang="ko-KR" dirty="0"/>
              <a:t>true</a:t>
            </a:r>
            <a:r>
              <a:rPr lang="ko-KR" altLang="en-US" dirty="0"/>
              <a:t>이면 ②</a:t>
            </a:r>
            <a:r>
              <a:rPr lang="ko-KR" altLang="en-US" dirty="0" err="1"/>
              <a:t>실행문을</a:t>
            </a:r>
            <a:r>
              <a:rPr lang="ko-KR" altLang="en-US" dirty="0"/>
              <a:t> 실행한다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②</a:t>
            </a:r>
            <a:r>
              <a:rPr lang="ko-KR" altLang="en-US" dirty="0" err="1"/>
              <a:t>실행문이</a:t>
            </a:r>
            <a:r>
              <a:rPr lang="ko-KR" altLang="en-US" dirty="0"/>
              <a:t> 모두 실행되면 </a:t>
            </a:r>
            <a:r>
              <a:rPr lang="ko-KR" altLang="en-US" dirty="0" err="1"/>
              <a:t>조건식으로</a:t>
            </a:r>
            <a:r>
              <a:rPr lang="ko-KR" altLang="en-US" dirty="0"/>
              <a:t> 되돌아가서 ①</a:t>
            </a:r>
            <a:r>
              <a:rPr lang="ko-KR" altLang="en-US" dirty="0" err="1"/>
              <a:t>조건식을</a:t>
            </a:r>
            <a:r>
              <a:rPr lang="ko-KR" altLang="en-US" dirty="0"/>
              <a:t> 다시 평가</a:t>
            </a:r>
            <a:r>
              <a:rPr lang="en-US" altLang="ko-KR" dirty="0"/>
              <a:t>. </a:t>
            </a:r>
            <a:r>
              <a:rPr lang="ko-KR" altLang="en-US" dirty="0"/>
              <a:t>다시 조건식이 </a:t>
            </a:r>
            <a:r>
              <a:rPr lang="en-US" altLang="ko-KR" dirty="0"/>
              <a:t>true</a:t>
            </a:r>
            <a:r>
              <a:rPr lang="ko-KR" altLang="en-US" dirty="0"/>
              <a:t>라면 ② → ①로 진행하고</a:t>
            </a:r>
            <a:r>
              <a:rPr lang="en-US" altLang="ko-KR" dirty="0"/>
              <a:t>, false</a:t>
            </a:r>
            <a:r>
              <a:rPr lang="ko-KR" altLang="en-US" dirty="0"/>
              <a:t>라면 </a:t>
            </a:r>
            <a:r>
              <a:rPr lang="en-US" altLang="ko-KR" dirty="0"/>
              <a:t>while </a:t>
            </a:r>
            <a:r>
              <a:rPr lang="ko-KR" altLang="en-US" dirty="0"/>
              <a:t>문을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조건식에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사용하면 </a:t>
            </a:r>
            <a:r>
              <a:rPr lang="en-US" altLang="ko-KR" dirty="0"/>
              <a:t>while(true) {...}</a:t>
            </a:r>
            <a:r>
              <a:rPr lang="ko-KR" altLang="en-US" dirty="0"/>
              <a:t>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되어서 무한 반복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dirty="0"/>
              <a:t>while </a:t>
            </a:r>
            <a:r>
              <a:rPr lang="ko-KR" altLang="en-US" dirty="0"/>
              <a:t>문을 빠져나가기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위한 코드 필요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4.5 while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1A3B84-64C7-09FF-31F8-48F14A8F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420" y="3004981"/>
            <a:ext cx="522015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결과에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반복하는 </a:t>
            </a:r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dirty="0"/>
              <a:t>블록 내부를 먼저 실행시키고 실행 결과에 따라서 반복 실행을 계속할지 결정</a:t>
            </a:r>
            <a:endParaRPr lang="en-US" altLang="ko-KR" dirty="0"/>
          </a:p>
          <a:p>
            <a:pPr lvl="1"/>
            <a:r>
              <a:rPr lang="ko-KR" altLang="en-US" dirty="0"/>
              <a:t>작성 시 </a:t>
            </a:r>
            <a:r>
              <a:rPr lang="en-US" altLang="ko-KR" dirty="0"/>
              <a:t>while() </a:t>
            </a:r>
            <a:r>
              <a:rPr lang="ko-KR" altLang="en-US" dirty="0"/>
              <a:t>뒤에 반드시 세미콜론</a:t>
            </a:r>
            <a:r>
              <a:rPr lang="en-US" altLang="ko-KR" dirty="0"/>
              <a:t>(;)</a:t>
            </a:r>
            <a:r>
              <a:rPr lang="ko-KR" altLang="en-US" dirty="0"/>
              <a:t>을 붙여야 하는 데 주의</a:t>
            </a:r>
            <a:endParaRPr lang="en-US" altLang="ko-KR" dirty="0"/>
          </a:p>
          <a:p>
            <a:pPr lvl="1"/>
            <a:r>
              <a:rPr lang="en-US" altLang="ko-KR" dirty="0"/>
              <a:t>do-while </a:t>
            </a:r>
            <a:r>
              <a:rPr lang="ko-KR" altLang="en-US" dirty="0"/>
              <a:t>문이 처음 실행될 때 ①</a:t>
            </a:r>
            <a:r>
              <a:rPr lang="ko-KR" altLang="en-US" dirty="0" err="1"/>
              <a:t>실행문을</a:t>
            </a:r>
            <a:r>
              <a:rPr lang="ko-KR" altLang="en-US" dirty="0"/>
              <a:t> 우선 실행한다</a:t>
            </a:r>
            <a:r>
              <a:rPr lang="en-US" altLang="ko-KR" dirty="0"/>
              <a:t>. ①</a:t>
            </a:r>
            <a:r>
              <a:rPr lang="ko-KR" altLang="en-US" dirty="0" err="1"/>
              <a:t>실행문이</a:t>
            </a:r>
            <a:r>
              <a:rPr lang="ko-KR" altLang="en-US" dirty="0"/>
              <a:t> 모두 실행되면 ②</a:t>
            </a:r>
            <a:r>
              <a:rPr lang="ko-KR" altLang="en-US" dirty="0" err="1"/>
              <a:t>조건식을</a:t>
            </a:r>
            <a:r>
              <a:rPr lang="ko-KR" altLang="en-US" dirty="0"/>
              <a:t> 평가</a:t>
            </a:r>
            <a:endParaRPr lang="en-US" altLang="ko-KR" dirty="0"/>
          </a:p>
          <a:p>
            <a:pPr lvl="1"/>
            <a:r>
              <a:rPr lang="ko-KR" altLang="en-US" dirty="0"/>
              <a:t>평가 결과가 </a:t>
            </a:r>
            <a:r>
              <a:rPr lang="en-US" altLang="ko-KR" dirty="0"/>
              <a:t>true</a:t>
            </a:r>
            <a:r>
              <a:rPr lang="ko-KR" altLang="en-US" dirty="0"/>
              <a:t>이면 ① → ②와 같이 반복 실행을 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err="1"/>
              <a:t>조건식의</a:t>
            </a:r>
            <a:r>
              <a:rPr lang="ko-KR" altLang="en-US" dirty="0"/>
              <a:t> 결과가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/>
              <a:t>do-while </a:t>
            </a:r>
            <a:r>
              <a:rPr lang="ko-KR" altLang="en-US" dirty="0"/>
              <a:t>문을 종료한다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4.6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do-while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2C4CE8-4071-DFAA-236A-4506459D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400" y="3429000"/>
            <a:ext cx="3939881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/>
              <a:t>제어문을</a:t>
            </a:r>
            <a:r>
              <a:rPr lang="ko-KR" altLang="en-US" sz="2400" dirty="0"/>
              <a:t> 종료하는 </a:t>
            </a:r>
            <a:r>
              <a:rPr lang="en-US" altLang="ko-KR" sz="2400" dirty="0" smtClean="0"/>
              <a:t>break 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dirty="0"/>
              <a:t>반복문인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, while </a:t>
            </a:r>
            <a:r>
              <a:rPr lang="ko-KR" altLang="en-US" dirty="0"/>
              <a:t>문</a:t>
            </a:r>
            <a:r>
              <a:rPr lang="en-US" altLang="ko-KR" dirty="0"/>
              <a:t>, do-while </a:t>
            </a:r>
            <a:r>
              <a:rPr lang="ko-KR" altLang="en-US" dirty="0"/>
              <a:t>문을 실행 중지하거나 조건문인 </a:t>
            </a:r>
            <a:r>
              <a:rPr lang="en-US" altLang="ko-KR" dirty="0"/>
              <a:t>switch </a:t>
            </a:r>
            <a:r>
              <a:rPr lang="ko-KR" altLang="en-US" dirty="0"/>
              <a:t>문을 종료할 때 사용</a:t>
            </a:r>
            <a:endParaRPr lang="en-US" altLang="ko-KR" dirty="0"/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문은 대개 </a:t>
            </a:r>
            <a:r>
              <a:rPr lang="en-US" altLang="ko-KR" dirty="0"/>
              <a:t>if </a:t>
            </a:r>
            <a:r>
              <a:rPr lang="ko-KR" altLang="en-US" dirty="0"/>
              <a:t>문과 같이 사용되어 </a:t>
            </a:r>
            <a:r>
              <a:rPr lang="ko-KR" altLang="en-US" dirty="0" err="1"/>
              <a:t>조건식에</a:t>
            </a:r>
            <a:r>
              <a:rPr lang="ko-KR" altLang="en-US" dirty="0"/>
              <a:t> 따라 </a:t>
            </a: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문을 종료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4.7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effectLst/>
                <a:latin typeface="Arial" panose="020B0604020202020204" pitchFamily="34" charset="0"/>
              </a:rPr>
              <a:t>break </a:t>
            </a:r>
            <a:r>
              <a:rPr lang="ko-KR" altLang="en-US">
                <a:effectLst/>
                <a:latin typeface="Arial" panose="020B0604020202020204" pitchFamily="34" charset="0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44D6AA4-F0B6-BB60-731D-D9626E08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9" y="2536712"/>
            <a:ext cx="4084674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8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499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Chapter 04 조건문과 반복문</vt:lpstr>
      <vt:lpstr>PowerPoint 프레젠테이션</vt:lpstr>
      <vt:lpstr>4.1 코드 실행 흐름 제어</vt:lpstr>
      <vt:lpstr>4.2 if 문</vt:lpstr>
      <vt:lpstr>4.3 switch 문</vt:lpstr>
      <vt:lpstr>4.4 for 문</vt:lpstr>
      <vt:lpstr>4.5 while 문</vt:lpstr>
      <vt:lpstr>4.6 do-while 문</vt:lpstr>
      <vt:lpstr>4.7 break 문</vt:lpstr>
      <vt:lpstr>4.8 continue 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21</cp:revision>
  <dcterms:created xsi:type="dcterms:W3CDTF">2022-08-19T02:52:36Z</dcterms:created>
  <dcterms:modified xsi:type="dcterms:W3CDTF">2022-08-26T00:28:27Z</dcterms:modified>
</cp:coreProperties>
</file>