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0C9A-B7C7-6961-9AF7-A588D0391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204C3-FC05-C315-D4F7-45EB56C24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4A0CD-A89C-DFD1-63D4-7BF04A23E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9E74-D73A-46E4-A4B4-1F7263FBD33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31076-230C-45F8-EBAA-C552A1F66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A2DE6-398F-8876-EE46-8587B6ACD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A235-C05E-4F5B-B663-7F99D7B7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4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B7F0-2A9F-7122-0A4A-ED2E0A9B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748DF-EDA6-3CB2-C960-AA6AD563F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0D5F5-FC8D-BFC7-BB0D-061BF82F8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9E74-D73A-46E4-A4B4-1F7263FBD33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62495-F62F-0F42-A7B6-F97D4D9F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1784F-1B4D-5413-7234-D12809CD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A235-C05E-4F5B-B663-7F99D7B7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8EFED3-1B88-361A-7177-68F56FD99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C9698-75B4-9A5D-7388-9F57C0D48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E310F-60EF-D583-F4CD-CBB7C841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9E74-D73A-46E4-A4B4-1F7263FBD33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03D98-D72D-DB6D-CA17-06AD08A1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AC9E8-8E62-D464-110E-0A6488B2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A235-C05E-4F5B-B663-7F99D7B7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0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4475-E098-8356-A1D7-CDEEC861B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5F070-25B0-CD07-2C1F-C005B34E4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154B3-AE8A-5ED5-E3FC-56BCEDFCD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9E74-D73A-46E4-A4B4-1F7263FBD33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03323-6822-2098-9189-AFE0BDBE9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9C0C5-85A8-60E4-9DD2-9D5BD9E3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A235-C05E-4F5B-B663-7F99D7B7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0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86774-028B-4C46-718D-EF0B4BB7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8ED8A-45A3-C2DE-9C45-12757FCD1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0FC86-6914-FA5D-87F7-D41BF699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9E74-D73A-46E4-A4B4-1F7263FBD33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1D386-F751-DD13-C7F0-C24BC26C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0FD74-F07F-9049-6F30-8DAB18D7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A235-C05E-4F5B-B663-7F99D7B7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2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8FCCF-6D4F-946F-9A1A-CBDE0B2A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75556-7DF2-4155-9B4D-D2ECC6310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3CF03-EB74-7195-45C1-029FC6C64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06125-EC89-BCF1-C79E-0FE47558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9E74-D73A-46E4-A4B4-1F7263FBD33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601E6-B387-C1A2-F16A-6C3F82DEE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4C556-2CE6-1D11-575F-67A74C4A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A235-C05E-4F5B-B663-7F99D7B7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9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DA2AD-F640-4EDB-DF07-7135DCC2E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14116-8534-04C5-4358-3F381783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CB1C3-5823-8E27-6180-07AECDF43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C49A3-604C-0C7B-BE65-808E09B61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353FB6-6443-8EC6-E491-2223C96C8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DBBBF-CA10-C231-7EB3-CB2AF830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9E74-D73A-46E4-A4B4-1F7263FBD33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37522-D8C9-9A3C-81D7-46A866C3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96701-4667-8206-6C7A-7DF52A03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A235-C05E-4F5B-B663-7F99D7B7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7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C7689-0556-F39F-DE94-1E571660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F5167-C4B2-9BEB-A8D5-689CDE6D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9E74-D73A-46E4-A4B4-1F7263FBD33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64A65-25F0-E8AC-E458-C30FE5DF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456E2-3C78-290E-BA8A-6ACDEC83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A235-C05E-4F5B-B663-7F99D7B7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6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553F5-D101-ECE3-7AD2-074130161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9E74-D73A-46E4-A4B4-1F7263FBD33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13EAD-B3A0-65CB-F489-D696D2055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5B609-A09F-C000-E495-67AC916B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A235-C05E-4F5B-B663-7F99D7B7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0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98423-84D3-AE7B-794D-B16ED26A1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7819F-630A-CF29-3C78-840048024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BC781-8288-B292-A569-D5F5DD3C6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53667-DC8E-B78F-292B-43C682D8B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9E74-D73A-46E4-A4B4-1F7263FBD33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4D6EE-2E2B-792A-FA50-C5CDE50A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FFFF8-0B12-2D7C-AE72-9D30C399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A235-C05E-4F5B-B663-7F99D7B7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0189-DE7F-504A-7600-4FA9DAF4B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424CD-55F9-6646-DB0C-55D8F044A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58474-ED8A-22BA-222A-F0E02837A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7B1B1-EC4F-A2C5-D0CA-E49129B4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9E74-D73A-46E4-A4B4-1F7263FBD33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A1903-EBEC-7289-BBED-F69012E7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E73A6-749E-05D1-E3DC-6E5451120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A235-C05E-4F5B-B663-7F99D7B7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9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E0385-3485-E781-142F-F6282966B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F7746-D676-8C9B-FA49-0F5FD0A14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87F1E-D346-0ABB-3F19-9F3112F7A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BD9E74-D73A-46E4-A4B4-1F7263FBD33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83455-E029-0039-530E-D7115FB2E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8E01D-CF88-E43C-6A06-268BAAABE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6FA235-C05E-4F5B-B663-7F99D7B7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5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851A-827D-C6CD-70F4-FDC7250C9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1C98A-E96A-670A-869B-11EA51277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lv-LV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Nils Skulte DP4-4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2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59B1-1E35-1B0E-BC04-72F5E57B3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Kas ir PostgreSQL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DD6BD-F8C1-0442-9218-6E8199039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ir datubāžu vadības sistēma, kas ir bāzēta uz SQL valodas.</a:t>
            </a: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Tā ir ļoti viegli pieejama, ir ļoti uzticama un uztur tavus datus.</a:t>
            </a:r>
          </a:p>
        </p:txBody>
      </p:sp>
    </p:spTree>
    <p:extLst>
      <p:ext uri="{BB962C8B-B14F-4D97-AF65-F5344CB8AC3E}">
        <p14:creationId xmlns:p14="http://schemas.microsoft.com/office/powerpoint/2010/main" val="103940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6394-21D1-61E0-8ED8-C2B9DE4A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instalācija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4F718-1FFA-D40D-8100-1E2961353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Lejupielādē PostgreSQL instalātoru no 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https://www.postgresql.org/download/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Uzstādi to atkarībā no tavām nepieciešamībām.</a:t>
            </a: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 tev ir vēlme pārbaudīt vai PostgreSQL strādā, tu vari aiziet uz Start -&gt; Run -&gt; Services.msc un sameklēt «postgresql-[versija]» servisu.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8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40F7-3CB9-7EA3-A486-278E3F55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Testēšana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87757-C101-EB9B-4D21-ED65CDB3A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ievadi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(tev prasīs paroli)</a:t>
            </a: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Kad esi savienojies PostgreSQL: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Izvēlies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\c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testdb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example ( id SERIAL PRIMARY KEY, name VARCHAR(50) );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example (name) VALUES ('Test</a:t>
            </a:r>
            <a:r>
              <a:rPr lang="lv-LV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’);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example;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 uzrādās tabula ar vienu ierakstu, PostgreSQL strādā.</a:t>
            </a:r>
          </a:p>
        </p:txBody>
      </p:sp>
    </p:spTree>
    <p:extLst>
      <p:ext uri="{BB962C8B-B14F-4D97-AF65-F5344CB8AC3E}">
        <p14:creationId xmlns:p14="http://schemas.microsoft.com/office/powerpoint/2010/main" val="336505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CFEE-A1B6-3BB8-59DA-A4366E66F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Programmas, kurās ir pieejams PostgreSQL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BBDC2-90C8-AF40-FA50-434CAD067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Trešo</a:t>
            </a:r>
            <a:r>
              <a:rPr lang="en-US" dirty="0"/>
              <a:t> </a:t>
            </a:r>
            <a:r>
              <a:rPr lang="en-US" dirty="0" err="1"/>
              <a:t>pušu</a:t>
            </a:r>
            <a:r>
              <a:rPr lang="en-US" dirty="0"/>
              <a:t> </a:t>
            </a:r>
            <a:r>
              <a:rPr lang="en-US" dirty="0" err="1"/>
              <a:t>bibliotēkas</a:t>
            </a:r>
            <a:r>
              <a:rPr lang="en-US" dirty="0"/>
              <a:t> </a:t>
            </a:r>
            <a:r>
              <a:rPr lang="en-US" dirty="0" err="1"/>
              <a:t>savienojuma</a:t>
            </a:r>
            <a:r>
              <a:rPr lang="en-US" dirty="0"/>
              <a:t> </a:t>
            </a:r>
            <a:r>
              <a:rPr lang="en-US" dirty="0" err="1"/>
              <a:t>izveidei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PostgreSQL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pieejamas</a:t>
            </a:r>
            <a:r>
              <a:rPr lang="en-US" dirty="0"/>
              <a:t> </a:t>
            </a:r>
            <a:r>
              <a:rPr lang="en-US" dirty="0" err="1"/>
              <a:t>daudzām</a:t>
            </a:r>
            <a:r>
              <a:rPr lang="en-US" dirty="0"/>
              <a:t> </a:t>
            </a:r>
            <a:r>
              <a:rPr lang="en-US" dirty="0" err="1"/>
              <a:t>programmēšanas</a:t>
            </a:r>
            <a:r>
              <a:rPr lang="en-US" dirty="0"/>
              <a:t> </a:t>
            </a:r>
            <a:r>
              <a:rPr lang="en-US" dirty="0" err="1"/>
              <a:t>valodām</a:t>
            </a:r>
            <a:r>
              <a:rPr lang="en-US" dirty="0"/>
              <a:t>, </a:t>
            </a:r>
            <a:r>
              <a:rPr lang="lv-LV" dirty="0"/>
              <a:t>tās ieskaita</a:t>
            </a:r>
            <a:r>
              <a:rPr lang="en-US" dirty="0"/>
              <a:t> C++, Java, Python, Node. </a:t>
            </a:r>
            <a:r>
              <a:rPr lang="en-US" dirty="0" err="1"/>
              <a:t>js</a:t>
            </a:r>
            <a:r>
              <a:rPr lang="en-US" dirty="0"/>
              <a:t>, </a:t>
            </a:r>
            <a:r>
              <a:rPr lang="lv-LV" dirty="0"/>
              <a:t>C#</a:t>
            </a:r>
            <a:r>
              <a:rPr lang="en-US" dirty="0"/>
              <a:t> un Rust</a:t>
            </a:r>
            <a:r>
              <a:rPr lang="lv-LV" dirty="0"/>
              <a:t> valodas.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59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DC3FD-5DB5-A3DF-7E76-D3E1DCB9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PostgreSQL izmantošana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7BDFD-9AA2-4981-6706-EF86699F6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PostgreSQL ļauj tev izmantot un rediģēt datubāzes ļoti elementārā līmenī izmantojot termināli.</a:t>
            </a:r>
          </a:p>
          <a:p>
            <a:r>
              <a:rPr lang="lv-LV" dirty="0"/>
              <a:t>PostgreSQL tiek izmantots ļoti daudzās sistēmās kā datubāžu redaktors.</a:t>
            </a:r>
          </a:p>
        </p:txBody>
      </p:sp>
    </p:spTree>
    <p:extLst>
      <p:ext uri="{BB962C8B-B14F-4D97-AF65-F5344CB8AC3E}">
        <p14:creationId xmlns:p14="http://schemas.microsoft.com/office/powerpoint/2010/main" val="3077606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220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Times New Roman</vt:lpstr>
      <vt:lpstr>Office Theme</vt:lpstr>
      <vt:lpstr>PostgreSQL</vt:lpstr>
      <vt:lpstr>Kas ir PostgreSQL</vt:lpstr>
      <vt:lpstr>Windows instalācija</vt:lpstr>
      <vt:lpstr>Testēšana</vt:lpstr>
      <vt:lpstr>Programmas, kurās ir pieejams PostgreSQL</vt:lpstr>
      <vt:lpstr>PostgreSQL izmantošana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Nils Skulte</dc:creator>
  <cp:lastModifiedBy>Nils Skulte</cp:lastModifiedBy>
  <cp:revision>4</cp:revision>
  <dcterms:created xsi:type="dcterms:W3CDTF">2024-12-02T08:54:01Z</dcterms:created>
  <dcterms:modified xsi:type="dcterms:W3CDTF">2024-12-02T09:29:32Z</dcterms:modified>
</cp:coreProperties>
</file>