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AMMON-DBS.com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84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FUTURE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PRESENTATION</dc:title>
  <dc:creator>Nathan Wittmann</dc:creator>
  <cp:lastModifiedBy>Nathan Wittmann</cp:lastModifiedBy>
  <cp:revision>1</cp:revision>
  <dcterms:created xsi:type="dcterms:W3CDTF">2014-02-14T04:26:24Z</dcterms:created>
  <dcterms:modified xsi:type="dcterms:W3CDTF">2014-02-14T04:27:31Z</dcterms:modified>
</cp:coreProperties>
</file>