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67BDEEB-C215-482A-BA69-5A3BBEFC6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6738"/>
            <a:ext cx="9144000" cy="2387600"/>
          </a:xfrm>
        </p:spPr>
        <p:txBody>
          <a:bodyPr>
            <a:no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DESCRIPTIVE STATISTICS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(INSTACART)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irst_items">
            <a:extLst>
              <a:ext uri="{FF2B5EF4-FFF2-40B4-BE49-F238E27FC236}">
                <a16:creationId xmlns:a16="http://schemas.microsoft.com/office/drawing/2014/main" id="{FD67372D-6149-460E-A426-DC1CA0E62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494"/>
            <a:ext cx="12192000" cy="34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epartment">
            <a:extLst>
              <a:ext uri="{FF2B5EF4-FFF2-40B4-BE49-F238E27FC236}">
                <a16:creationId xmlns:a16="http://schemas.microsoft.com/office/drawing/2014/main" id="{44E14E12-0F8F-4371-B54D-D236E4057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9"/>
            <a:ext cx="12192000" cy="68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opular Order">
            <a:extLst>
              <a:ext uri="{FF2B5EF4-FFF2-40B4-BE49-F238E27FC236}">
                <a16:creationId xmlns:a16="http://schemas.microsoft.com/office/drawing/2014/main" id="{95D12300-056D-4161-821D-A8447C2C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ll About Reorders">
            <a:extLst>
              <a:ext uri="{FF2B5EF4-FFF2-40B4-BE49-F238E27FC236}">
                <a16:creationId xmlns:a16="http://schemas.microsoft.com/office/drawing/2014/main" id="{C3B8F683-0FD2-4CED-AB24-A4CAA004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urchasing Behavior">
            <a:extLst>
              <a:ext uri="{FF2B5EF4-FFF2-40B4-BE49-F238E27FC236}">
                <a16:creationId xmlns:a16="http://schemas.microsoft.com/office/drawing/2014/main" id="{5C0E9322-0142-4E18-9F8C-0796C998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Product Portfolio">
            <a:extLst>
              <a:ext uri="{FF2B5EF4-FFF2-40B4-BE49-F238E27FC236}">
                <a16:creationId xmlns:a16="http://schemas.microsoft.com/office/drawing/2014/main" id="{F109B145-5BF0-45CB-B99C-FE497F626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pular_Order_Day">
            <a:extLst>
              <a:ext uri="{FF2B5EF4-FFF2-40B4-BE49-F238E27FC236}">
                <a16:creationId xmlns:a16="http://schemas.microsoft.com/office/drawing/2014/main" id="{F241D092-95BB-4E3E-87C1-A092D473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"/>
            <a:ext cx="12192000" cy="67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opular_Order_Times">
            <a:extLst>
              <a:ext uri="{FF2B5EF4-FFF2-40B4-BE49-F238E27FC236}">
                <a16:creationId xmlns:a16="http://schemas.microsoft.com/office/drawing/2014/main" id="{8F364D33-3FF1-4824-A96E-47B3E9F7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"/>
            <a:ext cx="12192000" cy="67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%_of_reorders">
            <a:extLst>
              <a:ext uri="{FF2B5EF4-FFF2-40B4-BE49-F238E27FC236}">
                <a16:creationId xmlns:a16="http://schemas.microsoft.com/office/drawing/2014/main" id="{F22DEFB4-437C-487C-BE43-1CB312632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8" y="0"/>
            <a:ext cx="1142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order_Period">
            <a:extLst>
              <a:ext uri="{FF2B5EF4-FFF2-40B4-BE49-F238E27FC236}">
                <a16:creationId xmlns:a16="http://schemas.microsoft.com/office/drawing/2014/main" id="{61F128DB-F75B-4056-AD4F-658FEA62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5" y="0"/>
            <a:ext cx="1057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st_Ordered_Items">
            <a:extLst>
              <a:ext uri="{FF2B5EF4-FFF2-40B4-BE49-F238E27FC236}">
                <a16:creationId xmlns:a16="http://schemas.microsoft.com/office/drawing/2014/main" id="{A05E97D8-CF1C-4D51-9126-526A2E1E5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994"/>
            <a:ext cx="12192000" cy="36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b_Reordering">
            <a:extLst>
              <a:ext uri="{FF2B5EF4-FFF2-40B4-BE49-F238E27FC236}">
                <a16:creationId xmlns:a16="http://schemas.microsoft.com/office/drawing/2014/main" id="{1E470814-5A62-46A8-B050-68581E5C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0" y="0"/>
            <a:ext cx="11313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o_of_Items">
            <a:extLst>
              <a:ext uri="{FF2B5EF4-FFF2-40B4-BE49-F238E27FC236}">
                <a16:creationId xmlns:a16="http://schemas.microsoft.com/office/drawing/2014/main" id="{0ABDBA2E-987F-454A-A8E1-0D2B1319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9"/>
            <a:ext cx="12192000" cy="68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est_selling">
            <a:extLst>
              <a:ext uri="{FF2B5EF4-FFF2-40B4-BE49-F238E27FC236}">
                <a16:creationId xmlns:a16="http://schemas.microsoft.com/office/drawing/2014/main" id="{4DA5FB9F-43E4-40D7-9E42-EC602EB5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494"/>
            <a:ext cx="12192000" cy="34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Office Theme</vt:lpstr>
      <vt:lpstr>DESCRIPTIVE STATISTICS (INSTACART)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(INSTACART)</dc:title>
  <dc:creator/>
  <cp:lastModifiedBy>amruta.chopade</cp:lastModifiedBy>
  <cp:revision>1</cp:revision>
  <dcterms:created xsi:type="dcterms:W3CDTF">2021-07-15T01:20:04Z</dcterms:created>
  <dcterms:modified xsi:type="dcterms:W3CDTF">2021-07-15T01:21:40Z</dcterms:modified>
</cp:coreProperties>
</file>