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6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62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4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0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75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16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21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37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00C6-18B8-4FF5-AD28-68D79D7B23A1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C002-A684-4AFE-81E7-1ED6E78623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64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Тема: программа для тренировки периферического зрения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Ключников Семён</a:t>
            </a:r>
          </a:p>
          <a:p>
            <a:pPr algn="r"/>
            <a:r>
              <a:rPr lang="ru-RU" dirty="0" smtClean="0"/>
              <a:t> Борисович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Периферийное</a:t>
            </a:r>
            <a:r>
              <a:rPr lang="ru-RU" dirty="0"/>
              <a:t> </a:t>
            </a:r>
            <a:r>
              <a:rPr lang="ru-RU" b="1" dirty="0"/>
              <a:t>зрение</a:t>
            </a:r>
            <a:r>
              <a:rPr lang="ru-RU" dirty="0"/>
              <a:t> – это возможность видеть предметы за пределами фокуса внимания. Центральное, или прямое, видение имеет небольшой охват, но различает мельчайшие детали объекта.</a:t>
            </a:r>
          </a:p>
          <a:p>
            <a:pPr marL="0" indent="0">
              <a:buNone/>
            </a:pPr>
            <a:r>
              <a:rPr lang="ru-RU" dirty="0"/>
              <a:t>Боковой обзор имеет особенности:</a:t>
            </a:r>
          </a:p>
          <a:p>
            <a:pPr lvl="0" fontAlgn="base"/>
            <a:r>
              <a:rPr lang="ru-RU" dirty="0"/>
              <a:t>Лучше воспринимает движущиеся объекты или подсвеченные, чем статические и темные;</a:t>
            </a:r>
          </a:p>
          <a:p>
            <a:pPr lvl="0" fontAlgn="base"/>
            <a:r>
              <a:rPr lang="ru-RU" dirty="0"/>
              <a:t>Легче улавливает предметы белого цвета;</a:t>
            </a:r>
          </a:p>
          <a:p>
            <a:pPr lvl="0" fontAlgn="base"/>
            <a:r>
              <a:rPr lang="ru-RU" dirty="0"/>
              <a:t>Развивается с помощью тренировки.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3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926057"/>
            <a:ext cx="2743583" cy="27245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83" y="703002"/>
            <a:ext cx="6268325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12" y="1018462"/>
            <a:ext cx="4515480" cy="494416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9" y="1018462"/>
            <a:ext cx="450595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Программа отлично подходит для тренировки бокового зрения, так и для тех у кого плохо развито, так и для тех у кого хорошо. Также программа имеет перспективу развития статистических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76987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Тема: программа для тренировки периферического зрения</vt:lpstr>
      <vt:lpstr>Введение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программа для тренировки периферического зрения</dc:title>
  <dc:creator>Семён Ключников</dc:creator>
  <cp:lastModifiedBy>Семён Ключников</cp:lastModifiedBy>
  <cp:revision>6</cp:revision>
  <dcterms:created xsi:type="dcterms:W3CDTF">2019-11-07T13:20:02Z</dcterms:created>
  <dcterms:modified xsi:type="dcterms:W3CDTF">2019-11-07T14:47:15Z</dcterms:modified>
</cp:coreProperties>
</file>