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00FFCD-11CA-606F-EF1D-2BB12B14B292}" v="355" dt="2024-06-06T10:17:20.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0" d="100"/>
          <a:sy n="90" d="100"/>
        </p:scale>
        <p:origin x="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074F1E-7468-03C6-3FE1-FAC7A1ED68CA}"/>
              </a:ext>
            </a:extLst>
          </p:cNvPr>
          <p:cNvPicPr>
            <a:picLocks noChangeAspect="1"/>
          </p:cNvPicPr>
          <p:nvPr/>
        </p:nvPicPr>
        <p:blipFill rotWithShape="1">
          <a:blip r:embed="rId2"/>
          <a:srcRect t="8966" r="3" b="12067"/>
          <a:stretch/>
        </p:blipFill>
        <p:spPr>
          <a:xfrm>
            <a:off x="-3447" y="-1"/>
            <a:ext cx="12195447" cy="6879745"/>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9414" y="-733991"/>
            <a:ext cx="3020876" cy="12206596"/>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567EA8-C72D-4B9B-D23F-6B2E9F9C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6" y="0"/>
            <a:ext cx="2843402"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8704" y="21736"/>
            <a:ext cx="3152862" cy="6858008"/>
          </a:xfrm>
          <a:prstGeom prst="rect">
            <a:avLst/>
          </a:prstGeom>
          <a:gradFill flip="none" rotWithShape="1">
            <a:gsLst>
              <a:gs pos="5000">
                <a:schemeClr val="accent5">
                  <a:alpha val="48000"/>
                </a:schemeClr>
              </a:gs>
              <a:gs pos="42000">
                <a:schemeClr val="accent5">
                  <a:alpha val="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7" y="5288433"/>
            <a:ext cx="12199706" cy="1591311"/>
          </a:xfrm>
          <a:prstGeom prst="rect">
            <a:avLst/>
          </a:prstGeom>
          <a:gradFill flip="none" rotWithShape="1">
            <a:gsLst>
              <a:gs pos="0">
                <a:schemeClr val="accent2"/>
              </a:gs>
              <a:gs pos="49000">
                <a:schemeClr val="accent2">
                  <a:alpha val="0"/>
                </a:schemeClr>
              </a:gs>
            </a:gsLst>
            <a:lin ang="58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B6924B03-77BD-EAE3-2854-43363FF8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4596" y="2224929"/>
            <a:ext cx="3866773" cy="5442859"/>
          </a:xfrm>
          <a:prstGeom prst="rect">
            <a:avLst/>
          </a:prstGeom>
          <a:gradFill flip="none" rotWithShape="1">
            <a:gsLst>
              <a:gs pos="0">
                <a:schemeClr val="accent5"/>
              </a:gs>
              <a:gs pos="54000">
                <a:schemeClr val="accent5">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028" y="4121944"/>
            <a:ext cx="7927785" cy="1620665"/>
          </a:xfrm>
        </p:spPr>
        <p:txBody>
          <a:bodyPr>
            <a:normAutofit/>
          </a:bodyPr>
          <a:lstStyle/>
          <a:p>
            <a:pPr algn="l"/>
            <a:r>
              <a:rPr lang="en-US" sz="4000">
                <a:solidFill>
                  <a:srgbClr val="FFFFFF"/>
                </a:solidFill>
              </a:rPr>
              <a:t>Year End Project</a:t>
            </a:r>
          </a:p>
        </p:txBody>
      </p:sp>
      <p:sp>
        <p:nvSpPr>
          <p:cNvPr id="3" name="Subtitle 2"/>
          <p:cNvSpPr>
            <a:spLocks noGrp="1"/>
          </p:cNvSpPr>
          <p:nvPr>
            <p:ph type="subTitle" idx="1"/>
          </p:nvPr>
        </p:nvSpPr>
        <p:spPr>
          <a:xfrm>
            <a:off x="859028" y="5737867"/>
            <a:ext cx="7942381" cy="618479"/>
          </a:xfrm>
        </p:spPr>
        <p:txBody>
          <a:bodyPr vert="horz" lIns="91440" tIns="45720" rIns="91440" bIns="45720" rtlCol="0">
            <a:normAutofit/>
          </a:bodyPr>
          <a:lstStyle/>
          <a:p>
            <a:pPr algn="l"/>
            <a:r>
              <a:rPr lang="en-US" sz="2000">
                <a:solidFill>
                  <a:srgbClr val="FFFFFF"/>
                </a:solidFill>
              </a:rPr>
              <a:t>Syon Deb, Annika Vuppala</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87F49-C9B3-C99B-BAAD-F9DDD6CF21B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Gantt Chart</a:t>
            </a:r>
          </a:p>
        </p:txBody>
      </p:sp>
      <p:pic>
        <p:nvPicPr>
          <p:cNvPr id="4" name="Content Placeholder 3" descr="A chart with colorful squares and text&#10;&#10;Description automatically generated">
            <a:extLst>
              <a:ext uri="{FF2B5EF4-FFF2-40B4-BE49-F238E27FC236}">
                <a16:creationId xmlns:a16="http://schemas.microsoft.com/office/drawing/2014/main" id="{CCC95524-9EC2-76B2-71F8-F72874D80BEC}"/>
              </a:ext>
            </a:extLst>
          </p:cNvPr>
          <p:cNvPicPr>
            <a:picLocks noGrp="1" noChangeAspect="1"/>
          </p:cNvPicPr>
          <p:nvPr>
            <p:ph idx="1"/>
          </p:nvPr>
        </p:nvPicPr>
        <p:blipFill>
          <a:blip r:embed="rId2"/>
          <a:stretch>
            <a:fillRect/>
          </a:stretch>
        </p:blipFill>
        <p:spPr>
          <a:xfrm>
            <a:off x="2324154" y="1675227"/>
            <a:ext cx="7543691" cy="4394199"/>
          </a:xfrm>
          <a:prstGeom prst="rect">
            <a:avLst/>
          </a:prstGeom>
        </p:spPr>
      </p:pic>
    </p:spTree>
    <p:extLst>
      <p:ext uri="{BB962C8B-B14F-4D97-AF65-F5344CB8AC3E}">
        <p14:creationId xmlns:p14="http://schemas.microsoft.com/office/powerpoint/2010/main" val="247435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4DF6D-9442-B102-EDBA-D877CE5F6BF5}"/>
              </a:ext>
            </a:extLst>
          </p:cNvPr>
          <p:cNvSpPr>
            <a:spLocks noGrp="1"/>
          </p:cNvSpPr>
          <p:nvPr>
            <p:ph type="title"/>
          </p:nvPr>
        </p:nvSpPr>
        <p:spPr>
          <a:xfrm>
            <a:off x="1171074" y="1396686"/>
            <a:ext cx="3240506" cy="4064628"/>
          </a:xfrm>
        </p:spPr>
        <p:txBody>
          <a:bodyPr>
            <a:normAutofit/>
          </a:bodyPr>
          <a:lstStyle/>
          <a:p>
            <a:r>
              <a:rPr lang="en-US">
                <a:solidFill>
                  <a:srgbClr val="FFFFFF"/>
                </a:solidFill>
              </a:rPr>
              <a:t>About the 2D Platformer</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ECD9576-162E-6C14-F6F2-0B57E0BF57A9}"/>
              </a:ext>
            </a:extLst>
          </p:cNvPr>
          <p:cNvSpPr>
            <a:spLocks noGrp="1"/>
          </p:cNvSpPr>
          <p:nvPr>
            <p:ph idx="1"/>
          </p:nvPr>
        </p:nvSpPr>
        <p:spPr>
          <a:xfrm>
            <a:off x="5370153" y="1526033"/>
            <a:ext cx="5536397" cy="3935281"/>
          </a:xfrm>
        </p:spPr>
        <p:txBody>
          <a:bodyPr vert="horz" lIns="91440" tIns="45720" rIns="91440" bIns="45720" rtlCol="0">
            <a:normAutofit/>
          </a:bodyPr>
          <a:lstStyle/>
          <a:p>
            <a:pPr marL="0" indent="0">
              <a:buNone/>
            </a:pPr>
            <a:r>
              <a:rPr lang="en-US" dirty="0"/>
              <a:t>Our game is a multi-level two dimensional platformer video game, in which there are enemies, traps, puzzles, and fighting. The player is a dragonborn creature that has the ability to cast fire balls at the push of a button. The player may also wall jump and run. </a:t>
            </a:r>
          </a:p>
        </p:txBody>
      </p:sp>
    </p:spTree>
    <p:extLst>
      <p:ext uri="{BB962C8B-B14F-4D97-AF65-F5344CB8AC3E}">
        <p14:creationId xmlns:p14="http://schemas.microsoft.com/office/powerpoint/2010/main" val="239971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5B58-1A0D-1F00-9A3F-681E7C400A2E}"/>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42D92E16-46C4-0B54-EC18-EB8E2DE1948D}"/>
              </a:ext>
            </a:extLst>
          </p:cNvPr>
          <p:cNvSpPr>
            <a:spLocks noGrp="1"/>
          </p:cNvSpPr>
          <p:nvPr>
            <p:ph idx="1"/>
          </p:nvPr>
        </p:nvSpPr>
        <p:spPr/>
        <p:txBody>
          <a:bodyPr/>
          <a:lstStyle/>
          <a:p>
            <a:pPr marL="0" indent="0">
              <a:buNone/>
            </a:pPr>
            <a:endParaRPr lang="en-US" dirty="0"/>
          </a:p>
        </p:txBody>
      </p:sp>
      <p:sp>
        <p:nvSpPr>
          <p:cNvPr id="6" name="Rectangle 5">
            <a:extLst>
              <a:ext uri="{FF2B5EF4-FFF2-40B4-BE49-F238E27FC236}">
                <a16:creationId xmlns:a16="http://schemas.microsoft.com/office/drawing/2014/main" id="{788B3A47-E3F2-764B-783D-8BB597C9D27F}"/>
              </a:ext>
            </a:extLst>
          </p:cNvPr>
          <p:cNvSpPr/>
          <p:nvPr/>
        </p:nvSpPr>
        <p:spPr>
          <a:xfrm>
            <a:off x="1157177" y="2339163"/>
            <a:ext cx="2925726" cy="2643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Staying within the game boundaries:</a:t>
            </a:r>
          </a:p>
          <a:p>
            <a:pPr algn="ctr"/>
            <a:endParaRPr lang="en-US" dirty="0"/>
          </a:p>
          <a:p>
            <a:pPr algn="ctr"/>
            <a:r>
              <a:rPr lang="en-US" dirty="0"/>
              <a:t>The walls are coded so the player can’t cross them and will stay in the game space. </a:t>
            </a:r>
          </a:p>
        </p:txBody>
      </p:sp>
      <p:sp>
        <p:nvSpPr>
          <p:cNvPr id="7" name="Rectangle 6">
            <a:extLst>
              <a:ext uri="{FF2B5EF4-FFF2-40B4-BE49-F238E27FC236}">
                <a16:creationId xmlns:a16="http://schemas.microsoft.com/office/drawing/2014/main" id="{08A0FFDA-6A3D-0E18-083C-5924C1429F3F}"/>
              </a:ext>
            </a:extLst>
          </p:cNvPr>
          <p:cNvSpPr/>
          <p:nvPr/>
        </p:nvSpPr>
        <p:spPr>
          <a:xfrm>
            <a:off x="4570228" y="2339162"/>
            <a:ext cx="2925726" cy="2643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Player Jumping Errors: </a:t>
            </a:r>
          </a:p>
          <a:p>
            <a:pPr algn="ctr"/>
            <a:endParaRPr lang="en-US" dirty="0"/>
          </a:p>
          <a:p>
            <a:pPr algn="ctr"/>
            <a:r>
              <a:rPr lang="en-US" dirty="0"/>
              <a:t>The player’s z-axis is turned off to prevent the player from flipping over. The z-axis is not needed as it is a 2D game.</a:t>
            </a:r>
          </a:p>
        </p:txBody>
      </p:sp>
      <p:sp>
        <p:nvSpPr>
          <p:cNvPr id="8" name="Rectangle 7">
            <a:extLst>
              <a:ext uri="{FF2B5EF4-FFF2-40B4-BE49-F238E27FC236}">
                <a16:creationId xmlns:a16="http://schemas.microsoft.com/office/drawing/2014/main" id="{4B1EDC67-A02A-E789-DCAF-897D46C1951A}"/>
              </a:ext>
            </a:extLst>
          </p:cNvPr>
          <p:cNvSpPr/>
          <p:nvPr/>
        </p:nvSpPr>
        <p:spPr>
          <a:xfrm>
            <a:off x="8121502" y="2339162"/>
            <a:ext cx="2925726" cy="2643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Extra Health: </a:t>
            </a:r>
          </a:p>
          <a:p>
            <a:pPr algn="ctr"/>
            <a:endParaRPr lang="en-US" dirty="0"/>
          </a:p>
          <a:p>
            <a:pPr algn="ctr"/>
            <a:r>
              <a:rPr lang="en-US" dirty="0"/>
              <a:t>The amount of health a player can receive is capped at 3. This prevents abuse of the health boosters.</a:t>
            </a:r>
          </a:p>
        </p:txBody>
      </p:sp>
    </p:spTree>
    <p:extLst>
      <p:ext uri="{BB962C8B-B14F-4D97-AF65-F5344CB8AC3E}">
        <p14:creationId xmlns:p14="http://schemas.microsoft.com/office/powerpoint/2010/main" val="1897638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1AF300-73E1-0A13-56F8-5972CDEB189A}"/>
              </a:ext>
            </a:extLst>
          </p:cNvPr>
          <p:cNvSpPr>
            <a:spLocks noGrp="1"/>
          </p:cNvSpPr>
          <p:nvPr>
            <p:ph type="title"/>
          </p:nvPr>
        </p:nvSpPr>
        <p:spPr>
          <a:xfrm>
            <a:off x="838200" y="365125"/>
            <a:ext cx="10515600" cy="1325563"/>
          </a:xfrm>
        </p:spPr>
        <p:txBody>
          <a:bodyPr>
            <a:normAutofit/>
          </a:bodyPr>
          <a:lstStyle/>
          <a:p>
            <a:r>
              <a:rPr lang="en-US" dirty="0"/>
              <a:t>Process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C86A5BC-0CBA-DF85-D7A1-094ED90A342A}"/>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buNone/>
            </a:pPr>
            <a:r>
              <a:rPr lang="en-US" dirty="0"/>
              <a:t>We spent everyday from the month of May working on the game. We have spent the initial days researching Unity, and coding, and animation. We then planned the game mechanics, and the gameplay. We began development and started with character movement, and animation, and level design. We then started adding special movements such as running, jumping, and wall-jumping. We also added animations for traps, health boosters, and casting fireballs.</a:t>
            </a:r>
          </a:p>
        </p:txBody>
      </p:sp>
    </p:spTree>
    <p:extLst>
      <p:ext uri="{BB962C8B-B14F-4D97-AF65-F5344CB8AC3E}">
        <p14:creationId xmlns:p14="http://schemas.microsoft.com/office/powerpoint/2010/main" val="482085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D4762-0112-8DE3-DD82-B5FEFD159AD2}"/>
              </a:ext>
            </a:extLst>
          </p:cNvPr>
          <p:cNvSpPr>
            <a:spLocks noGrp="1"/>
          </p:cNvSpPr>
          <p:nvPr>
            <p:ph type="title"/>
          </p:nvPr>
        </p:nvSpPr>
        <p:spPr>
          <a:xfrm>
            <a:off x="838200" y="365125"/>
            <a:ext cx="5558489" cy="1325563"/>
          </a:xfrm>
        </p:spPr>
        <p:txBody>
          <a:bodyPr>
            <a:normAutofit/>
          </a:bodyPr>
          <a:lstStyle/>
          <a:p>
            <a:r>
              <a:rPr lang="en-US" dirty="0"/>
              <a:t>Conclusion</a:t>
            </a:r>
          </a:p>
        </p:txBody>
      </p:sp>
      <p:sp>
        <p:nvSpPr>
          <p:cNvPr id="36" name="Freeform: Shape 35">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9E3166B-92C9-1EF3-5630-32141D96E6B8}"/>
              </a:ext>
            </a:extLst>
          </p:cNvPr>
          <p:cNvSpPr>
            <a:spLocks noGrp="1"/>
          </p:cNvSpPr>
          <p:nvPr>
            <p:ph idx="1"/>
          </p:nvPr>
        </p:nvSpPr>
        <p:spPr>
          <a:xfrm>
            <a:off x="838200" y="1825625"/>
            <a:ext cx="5558489" cy="4351338"/>
          </a:xfrm>
        </p:spPr>
        <p:txBody>
          <a:bodyPr vert="horz" lIns="91440" tIns="45720" rIns="91440" bIns="45720" rtlCol="0">
            <a:normAutofit/>
          </a:bodyPr>
          <a:lstStyle/>
          <a:p>
            <a:pPr marL="0" indent="0">
              <a:buNone/>
            </a:pPr>
            <a:r>
              <a:rPr lang="en-US" sz="2000">
                <a:ea typeface="+mn-lt"/>
                <a:cs typeface="+mn-lt"/>
              </a:rPr>
              <a:t>As we come to the end of our 2D platformer development journey, we consider the enormous growth and learning that have characterized each step, from careful planning and research to cooperative coding, imaginative asset design, and rigorous testing. We refined our technical abilities and optimized our workflow with Unity and GitHub to guarantee a seamless, engaging player experience. This project has improved our ability to collaborate as a team as well as our technical and creative skills. We are happy with our achievements and eager to work on new and improved projects in the future. I appreciate your time and assistance.</a:t>
            </a:r>
            <a:endParaRPr lang="en-US" sz="2000"/>
          </a:p>
        </p:txBody>
      </p:sp>
      <p:sp>
        <p:nvSpPr>
          <p:cNvPr id="37" name="Oval 36">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Block Arc 37">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eeform: Shape 38">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0" name="Straight Connector 39">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1" name="Freeform: Shape 4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2" name="Arc 4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594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TotalTime>
  <Words>345</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Calibri</vt:lpstr>
      <vt:lpstr>office theme</vt:lpstr>
      <vt:lpstr>Year End Project</vt:lpstr>
      <vt:lpstr>Gantt Chart</vt:lpstr>
      <vt:lpstr>About the 2D Platformer</vt:lpstr>
      <vt:lpstr>Error Handling</vt:lpstr>
      <vt:lpstr>Process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Vuppala, Annika</cp:lastModifiedBy>
  <cp:revision>85</cp:revision>
  <dcterms:created xsi:type="dcterms:W3CDTF">2024-06-06T08:51:09Z</dcterms:created>
  <dcterms:modified xsi:type="dcterms:W3CDTF">2024-06-10T19:36:27Z</dcterms:modified>
</cp:coreProperties>
</file>