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15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28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1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65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1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3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3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4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8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5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7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780E-1689-4E3F-A3BD-87FFBDDCCA5D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27878-0379-458E-B792-9ED10771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71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83000" r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対角を切り取る 32">
            <a:extLst>
              <a:ext uri="{FF2B5EF4-FFF2-40B4-BE49-F238E27FC236}">
                <a16:creationId xmlns:a16="http://schemas.microsoft.com/office/drawing/2014/main" id="{D6DA4816-EA0E-40EF-99A6-E4DEF9983C71}"/>
              </a:ext>
            </a:extLst>
          </p:cNvPr>
          <p:cNvSpPr/>
          <p:nvPr/>
        </p:nvSpPr>
        <p:spPr>
          <a:xfrm rot="21300000">
            <a:off x="266656" y="1763595"/>
            <a:ext cx="3269069" cy="1151818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4328DC57-0FE2-4CB9-9843-88D3485938F9}"/>
              </a:ext>
            </a:extLst>
          </p:cNvPr>
          <p:cNvSpPr/>
          <p:nvPr/>
        </p:nvSpPr>
        <p:spPr>
          <a:xfrm>
            <a:off x="4404360" y="1458064"/>
            <a:ext cx="2286000" cy="1437536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D729BDEE-2873-4F8A-924B-BE2D0F27D31C}"/>
              </a:ext>
            </a:extLst>
          </p:cNvPr>
          <p:cNvSpPr txBox="1">
            <a:spLocks/>
          </p:cNvSpPr>
          <p:nvPr/>
        </p:nvSpPr>
        <p:spPr>
          <a:xfrm>
            <a:off x="4404360" y="1530251"/>
            <a:ext cx="2630421" cy="177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b="1" dirty="0"/>
              <a:t>開発環境：</a:t>
            </a:r>
            <a:r>
              <a:rPr lang="en-US" altLang="ja-JP" sz="1200" b="1" dirty="0"/>
              <a:t>DirectX9</a:t>
            </a:r>
          </a:p>
          <a:p>
            <a:pPr algn="l"/>
            <a:r>
              <a:rPr lang="ja-JP" altLang="en-US" sz="1200" b="1" dirty="0"/>
              <a:t>使用言語：</a:t>
            </a:r>
            <a:r>
              <a:rPr lang="en-US" altLang="ja-JP" sz="1200" b="1" dirty="0"/>
              <a:t>C++</a:t>
            </a:r>
          </a:p>
          <a:p>
            <a:pPr algn="l"/>
            <a:r>
              <a:rPr lang="ja-JP" altLang="en-US" sz="1200" b="1" dirty="0"/>
              <a:t>開発期間：６月上旬～９月下旬</a:t>
            </a:r>
            <a:endParaRPr lang="en-US" altLang="ja-JP" sz="1200" b="1" dirty="0"/>
          </a:p>
          <a:p>
            <a:pPr algn="l"/>
            <a:r>
              <a:rPr lang="ja-JP" altLang="en-US" sz="1200" b="1" dirty="0"/>
              <a:t>ジャンル：</a:t>
            </a:r>
            <a:r>
              <a:rPr lang="en-US" altLang="ja-JP" sz="1200" b="1" dirty="0"/>
              <a:t>STG + ACT</a:t>
            </a:r>
          </a:p>
          <a:p>
            <a:pPr algn="l"/>
            <a:r>
              <a:rPr lang="ja-JP" altLang="en-US" sz="1200" b="1" dirty="0"/>
              <a:t>　製作者：阿部翔大郎</a:t>
            </a:r>
            <a:endParaRPr lang="en-US" altLang="ja-JP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15BDE5-C968-41CE-BA71-134A8D15E5BA}"/>
              </a:ext>
            </a:extLst>
          </p:cNvPr>
          <p:cNvSpPr txBox="1"/>
          <p:nvPr/>
        </p:nvSpPr>
        <p:spPr>
          <a:xfrm rot="21370949">
            <a:off x="287076" y="182602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b="1" dirty="0">
                <a:ln w="2540">
                  <a:noFill/>
                </a:ln>
                <a:solidFill>
                  <a:srgbClr val="FF0000"/>
                </a:solidFill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マップ</a:t>
            </a:r>
            <a:r>
              <a:rPr lang="ja-JP" altLang="en-US" sz="2500" b="1" dirty="0">
                <a:ln w="2540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の</a:t>
            </a:r>
            <a:endParaRPr lang="en-US" altLang="ja-JP" sz="2500" b="1" dirty="0">
              <a:ln w="2540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ja-JP" altLang="en-US" sz="3000" b="1" dirty="0">
                <a:ln w="2540">
                  <a:noFill/>
                </a:ln>
                <a:solidFill>
                  <a:srgbClr val="FF0000"/>
                </a:solidFill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ランダム自動生成</a:t>
            </a:r>
            <a:endParaRPr kumimoji="1" lang="ja-JP" altLang="en-US" sz="3000" b="1" dirty="0">
              <a:ln w="2540">
                <a:noFill/>
              </a:ln>
              <a:solidFill>
                <a:srgbClr val="FF0000"/>
              </a:solidFill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44560D8-43BE-4F9C-8F97-424F8068E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99" y="3248400"/>
            <a:ext cx="1679361" cy="91577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8C33C24-F4B0-4E7A-AC9D-9F457EDC6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99" y="4250880"/>
            <a:ext cx="1679360" cy="9166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6039D89-4039-4FD6-B0E8-DD70BA0B3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80" y="3248400"/>
            <a:ext cx="1679360" cy="91227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237F73-9E2B-4B1E-A379-6AD38AEA2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6" y="162043"/>
            <a:ext cx="6241788" cy="1328818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CA61AC4-717F-4FF7-A916-B438E067A8C4}"/>
              </a:ext>
            </a:extLst>
          </p:cNvPr>
          <p:cNvSpPr/>
          <p:nvPr/>
        </p:nvSpPr>
        <p:spPr>
          <a:xfrm>
            <a:off x="256884" y="3525891"/>
            <a:ext cx="2351400" cy="12588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6487B0-F603-417B-BA5C-03B643027625}"/>
              </a:ext>
            </a:extLst>
          </p:cNvPr>
          <p:cNvSpPr txBox="1"/>
          <p:nvPr/>
        </p:nvSpPr>
        <p:spPr>
          <a:xfrm>
            <a:off x="304521" y="3591291"/>
            <a:ext cx="2185214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行けない道が</a:t>
            </a:r>
            <a:endParaRPr kumimoji="1"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できない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ように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床を生成</a:t>
            </a:r>
            <a:endParaRPr kumimoji="1" lang="ja-JP" altLang="en-US" b="1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52031D6-E8E8-4956-BDD0-DB9DDEF70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80" y="4250880"/>
            <a:ext cx="1679360" cy="9131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DB146B9-F671-4B2B-8006-F071213A33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27" y="7565080"/>
            <a:ext cx="3108767" cy="168229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C916EBC-560F-4882-8A93-0329242506F8}"/>
              </a:ext>
            </a:extLst>
          </p:cNvPr>
          <p:cNvSpPr/>
          <p:nvPr/>
        </p:nvSpPr>
        <p:spPr>
          <a:xfrm>
            <a:off x="3676509" y="5734008"/>
            <a:ext cx="2948365" cy="10473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5BA86A-29F2-4631-9040-5688EC17CAEB}"/>
              </a:ext>
            </a:extLst>
          </p:cNvPr>
          <p:cNvSpPr txBox="1"/>
          <p:nvPr/>
        </p:nvSpPr>
        <p:spPr>
          <a:xfrm>
            <a:off x="3776064" y="5895657"/>
            <a:ext cx="2948365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床の種類から道を判断して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自動移動</a:t>
            </a:r>
            <a:endParaRPr kumimoji="1"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572AF2D-7D43-4483-8FE7-C8E5B0CF9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3" y="5431786"/>
            <a:ext cx="3163277" cy="1718385"/>
          </a:xfrm>
          <a:prstGeom prst="rect">
            <a:avLst/>
          </a:prstGeom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矢印: 右 37">
            <a:extLst>
              <a:ext uri="{FF2B5EF4-FFF2-40B4-BE49-F238E27FC236}">
                <a16:creationId xmlns:a16="http://schemas.microsoft.com/office/drawing/2014/main" id="{96C62791-D280-4BEB-BA5F-081700DA9BFD}"/>
              </a:ext>
            </a:extLst>
          </p:cNvPr>
          <p:cNvSpPr/>
          <p:nvPr/>
        </p:nvSpPr>
        <p:spPr>
          <a:xfrm>
            <a:off x="4377236" y="3385618"/>
            <a:ext cx="312768" cy="6016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6E259AFA-B515-4E72-83B0-6E52C2875B97}"/>
              </a:ext>
            </a:extLst>
          </p:cNvPr>
          <p:cNvSpPr/>
          <p:nvPr/>
        </p:nvSpPr>
        <p:spPr>
          <a:xfrm rot="5400000">
            <a:off x="5295147" y="3904940"/>
            <a:ext cx="312768" cy="6016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0B5CF71C-0F80-4252-B1BA-C4C5512B7B38}"/>
              </a:ext>
            </a:extLst>
          </p:cNvPr>
          <p:cNvSpPr/>
          <p:nvPr/>
        </p:nvSpPr>
        <p:spPr>
          <a:xfrm rot="10800000">
            <a:off x="4365506" y="4384951"/>
            <a:ext cx="312768" cy="6016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D661E58-8EAB-4557-A676-964941FF8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925" y="8321040"/>
            <a:ext cx="1042293" cy="1516349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A0688EBC-3CE5-4E7E-AB9E-0A8D9EB53040}"/>
              </a:ext>
            </a:extLst>
          </p:cNvPr>
          <p:cNvSpPr/>
          <p:nvPr/>
        </p:nvSpPr>
        <p:spPr>
          <a:xfrm>
            <a:off x="1015552" y="7368982"/>
            <a:ext cx="2948365" cy="1179895"/>
          </a:xfrm>
          <a:prstGeom prst="wedgeRectCallout">
            <a:avLst>
              <a:gd name="adj1" fmla="val -42542"/>
              <a:gd name="adj2" fmla="val 6766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10A5E9A-8E4B-42CF-94DB-C876E243E6BB}"/>
              </a:ext>
            </a:extLst>
          </p:cNvPr>
          <p:cNvSpPr txBox="1"/>
          <p:nvPr/>
        </p:nvSpPr>
        <p:spPr>
          <a:xfrm>
            <a:off x="1015552" y="7446593"/>
            <a:ext cx="2948365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対象と重なったときに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カーソルを自動補正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して狙いやすく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6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63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20</cp:revision>
  <dcterms:created xsi:type="dcterms:W3CDTF">2023-09-28T02:29:03Z</dcterms:created>
  <dcterms:modified xsi:type="dcterms:W3CDTF">2023-09-28T08:40:40Z</dcterms:modified>
</cp:coreProperties>
</file>