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E1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F6D89-6E62-4E11-83B4-C2D6B043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EE641C-A426-4E02-86FB-64C0E812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C77FD-9976-4F07-807D-DD6DC4CD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2145B-6C30-4E9B-B29B-940E20FD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E84DF-7E73-4A67-BB85-301FE52E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70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E3F95-4C3C-4E25-9081-0F6B16D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4233-1FA2-4FCD-8F21-3D1F2833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58179-9693-446E-8125-3A5BBE63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F8A7D-5576-42EE-8B4E-F713BE0C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4AE25-9986-4A30-BAD6-82ADE064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05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CAF0E1-AD27-4D62-B2A7-16FFE88A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21BCB7-DC5D-461F-ACCF-C43D7A5B7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1592A-93E5-46F8-B6F4-E1A7138D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D9E3A-9CCB-422C-B668-31D204B0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3A03E-AD89-4F0A-BA93-862F87DA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9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FCDF2-D729-4B5E-A3B3-8AB4965D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D9E3D7-6C08-448B-967F-D0CD44C9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05433-9824-4DD9-B45F-B49766E0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5431D7-D130-4DA3-B7D6-F05B933E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2FEAF9-2625-4393-9A7C-2B2A6C28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AF6E8-A4A3-4A1E-B26A-E05624F1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45C370-418C-475D-9A34-178040F5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CA79E-1519-46C8-9293-80FAB5C0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BAA23-85D3-42C6-AA23-C384EF22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93A56-E17E-4ABE-9C06-8795BFE0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3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CF606-AB94-4733-BBD9-9C6D5E2E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A8929-7D67-45CE-85E1-3508037F9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3AE4F7-95EF-48B4-A2E6-C3F7875DC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11312-9BDE-437F-9D7B-0F349009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6810E7-3B17-4B3C-ACB5-B52EF492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10A975-7B6D-4C6D-A7C4-951DA3CD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F0C1D-7398-491C-8CC7-5ADBD6A9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5E8A53-1FFC-4D82-8D07-FBC2A925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C3F96E-F068-4325-836A-2EC393788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3D0570-D641-4385-A2CC-A4B04EE34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6854B0-E8B8-49C8-9C07-5E14B97AB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E1D305-4374-43E2-92C1-161B5732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A3775B-B033-4DA3-A9CB-BDDF6E4B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C70F35-5606-4316-8ED2-602B332E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EC723-0534-48F1-B7EA-4B887BDE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8EB4F0-13CD-4300-9BEB-83BA06D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25693-29C3-4BB1-BE3E-2B2A1BB5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5258C-8FFF-438E-82AB-57FB33BE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8BF43B-7C3D-44DD-A348-2AFB9A3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7F5BC2-5AC8-43EA-8025-F598339A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328952-C2BC-434E-B8C2-4AFECC69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8B988-7E80-4992-80A8-2EF19B59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98B2D-3EAD-493A-89CD-9E09761D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A9FCF-190A-4DAD-8EF3-A59E98D83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A2E7B4-5BC5-41E8-9AF4-93D3384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7DC3A2-5C06-4C3E-B617-10FC02CF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F96F5-C932-43E9-B61E-2AD7DBA9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9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929E5-2690-4961-95AC-67609135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EDB15C-A93E-4A7F-A36A-73D64697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1A4650-9050-400E-96EB-2FDDBF38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6A4B02-3810-4969-8B4B-86FA9717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B2D28-C043-4B56-889E-47C93C03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D492F0-470D-4117-866B-CBE5177F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81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4FCC55-DA5D-4C0D-A1ED-C5AB4A02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825B4-E5A4-493F-8A7D-F1B7644A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081173-A884-420E-AC4E-7107851E7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F1E5-0640-492A-B4BF-FEFFED4D44F0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50784-9F93-4358-B544-B5E17D349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35799-0339-4311-A4DB-D579975C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03B25E8-14A9-49E3-BB0A-AF134465CC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5" y="208646"/>
            <a:ext cx="9131510" cy="5804602"/>
          </a:xfrm>
          <a:prstGeom prst="rect">
            <a:avLst/>
          </a:prstGeom>
        </p:spPr>
      </p:pic>
      <p:sp>
        <p:nvSpPr>
          <p:cNvPr id="45" name="四角形: 1 つの角を切り取る 44">
            <a:extLst>
              <a:ext uri="{FF2B5EF4-FFF2-40B4-BE49-F238E27FC236}">
                <a16:creationId xmlns:a16="http://schemas.microsoft.com/office/drawing/2014/main" id="{1230F3DB-065C-46DC-BC80-76F15965AE7F}"/>
              </a:ext>
            </a:extLst>
          </p:cNvPr>
          <p:cNvSpPr/>
          <p:nvPr/>
        </p:nvSpPr>
        <p:spPr>
          <a:xfrm>
            <a:off x="3732211" y="4902866"/>
            <a:ext cx="4727575" cy="8309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598F1C-53E3-4200-B532-38A52A3905C2}"/>
              </a:ext>
            </a:extLst>
          </p:cNvPr>
          <p:cNvSpPr txBox="1"/>
          <p:nvPr/>
        </p:nvSpPr>
        <p:spPr>
          <a:xfrm>
            <a:off x="3732212" y="4935891"/>
            <a:ext cx="472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ジャンル：アクション</a:t>
            </a:r>
            <a:endParaRPr kumimoji="1"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プラットフォーム：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Nintendo Switch, PC</a:t>
            </a:r>
          </a:p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ターゲット：走り抜ける爽快感を楽しみたい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E1D03F-40C5-40E3-A6AE-377A906561BE}"/>
              </a:ext>
            </a:extLst>
          </p:cNvPr>
          <p:cNvSpPr txBox="1"/>
          <p:nvPr/>
        </p:nvSpPr>
        <p:spPr>
          <a:xfrm>
            <a:off x="1991351" y="5916491"/>
            <a:ext cx="820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吉田学園情報ビジネス専門学校 ゲームスペシャリスト学科 阿部翔大郎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72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リボン: 上に曲がる 4">
            <a:extLst>
              <a:ext uri="{FF2B5EF4-FFF2-40B4-BE49-F238E27FC236}">
                <a16:creationId xmlns:a16="http://schemas.microsoft.com/office/drawing/2014/main" id="{64DF4338-9BF9-4DFA-88AF-1B606733F3A2}"/>
              </a:ext>
            </a:extLst>
          </p:cNvPr>
          <p:cNvSpPr/>
          <p:nvPr/>
        </p:nvSpPr>
        <p:spPr>
          <a:xfrm>
            <a:off x="614057" y="1848136"/>
            <a:ext cx="8232382" cy="1372881"/>
          </a:xfrm>
          <a:prstGeom prst="ribbon2">
            <a:avLst>
              <a:gd name="adj1" fmla="val 21226"/>
              <a:gd name="adj2" fmla="val 75000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21A53D7-998A-4395-8B57-188253857F2C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AEB63B-27C5-441C-A16B-4A922AEE5B86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5FE340-9827-4FE4-81A6-9CDC2FA34F35}"/>
              </a:ext>
            </a:extLst>
          </p:cNvPr>
          <p:cNvSpPr txBox="1"/>
          <p:nvPr/>
        </p:nvSpPr>
        <p:spPr>
          <a:xfrm>
            <a:off x="1944870" y="1938708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磁力による動きの変化の楽しさを</a:t>
            </a:r>
            <a:endParaRPr kumimoji="1"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味わえるゲーム</a:t>
            </a:r>
            <a:endParaRPr kumimoji="1"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169DE71-945F-4A95-A3A9-134BA96D55BA}"/>
              </a:ext>
            </a:extLst>
          </p:cNvPr>
          <p:cNvSpPr/>
          <p:nvPr/>
        </p:nvSpPr>
        <p:spPr>
          <a:xfrm>
            <a:off x="2272144" y="5327965"/>
            <a:ext cx="7481455" cy="11716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71821D-E54E-4AFB-9738-E5BE4B23410C}"/>
              </a:ext>
            </a:extLst>
          </p:cNvPr>
          <p:cNvSpPr txBox="1"/>
          <p:nvPr/>
        </p:nvSpPr>
        <p:spPr>
          <a:xfrm>
            <a:off x="2541180" y="5392913"/>
            <a:ext cx="7109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・磁力で素早く移動していく</a:t>
            </a:r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爽快感</a:t>
            </a:r>
            <a:endParaRPr kumimoji="1"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・どちらに磁力を切り替えるか考える</a:t>
            </a:r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</a:t>
            </a:r>
            <a:endParaRPr kumimoji="1"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3AB18A9-2922-4B53-ADB5-1F015276E902}"/>
              </a:ext>
            </a:extLst>
          </p:cNvPr>
          <p:cNvSpPr/>
          <p:nvPr/>
        </p:nvSpPr>
        <p:spPr>
          <a:xfrm>
            <a:off x="3032881" y="3596315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プレイヤーは強い磁力を帯びた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磁石人間</a:t>
            </a:r>
            <a:endParaRPr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4A91BB57-9752-4564-8826-DA590D079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1" b="8998"/>
          <a:stretch/>
        </p:blipFill>
        <p:spPr>
          <a:xfrm>
            <a:off x="9032175" y="1365620"/>
            <a:ext cx="2290155" cy="2174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953D264-83E9-4934-9AA9-562019795A2B}"/>
              </a:ext>
            </a:extLst>
          </p:cNvPr>
          <p:cNvSpPr txBox="1"/>
          <p:nvPr/>
        </p:nvSpPr>
        <p:spPr>
          <a:xfrm>
            <a:off x="121920" y="174103"/>
            <a:ext cx="26869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コンセプト</a:t>
            </a:r>
            <a:endParaRPr lang="en-US" altLang="ja-JP" sz="6000" b="1" spc="6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991B991-1F60-4A42-A16C-270FA3155DB4}"/>
              </a:ext>
            </a:extLst>
          </p:cNvPr>
          <p:cNvSpPr/>
          <p:nvPr/>
        </p:nvSpPr>
        <p:spPr>
          <a:xfrm>
            <a:off x="775849" y="4724793"/>
            <a:ext cx="10443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磁力を切り替える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ことでギミックを突破しゴールへと向かおう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6DBA22E-05E6-4D88-8167-36CDE6F69913}"/>
              </a:ext>
            </a:extLst>
          </p:cNvPr>
          <p:cNvSpPr/>
          <p:nvPr/>
        </p:nvSpPr>
        <p:spPr>
          <a:xfrm>
            <a:off x="3443256" y="4210086"/>
            <a:ext cx="5109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磁石や金属に溢れた世界を冒険する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D7EE78-2CE3-4FC6-A10F-8BBDAD5F5C78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AE8595-B25A-4223-A5CB-FAAFF9EB79AE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48F641-EFEE-42F9-8DDC-938B967A24C2}"/>
              </a:ext>
            </a:extLst>
          </p:cNvPr>
          <p:cNvSpPr/>
          <p:nvPr/>
        </p:nvSpPr>
        <p:spPr>
          <a:xfrm>
            <a:off x="719570" y="1314772"/>
            <a:ext cx="8289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地形の極から判断して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自身の極を切り替えよう</a:t>
            </a: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DB7219-B9CB-49B4-9B9D-F8217F5C5412}"/>
              </a:ext>
            </a:extLst>
          </p:cNvPr>
          <p:cNvSpPr/>
          <p:nvPr/>
        </p:nvSpPr>
        <p:spPr>
          <a:xfrm>
            <a:off x="719570" y="4163699"/>
            <a:ext cx="6596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対象との位置が近いほど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強く作用する</a:t>
            </a: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425564-4DA9-4928-AE97-A6E9BDE41E20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BB0565D-74B1-4924-8DAE-D653374D1842}"/>
              </a:ext>
            </a:extLst>
          </p:cNvPr>
          <p:cNvSpPr/>
          <p:nvPr/>
        </p:nvSpPr>
        <p:spPr>
          <a:xfrm>
            <a:off x="2504177" y="1972936"/>
            <a:ext cx="6955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極は赤と青の２種類存在し、プレイヤーとオブジェクトで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色が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異なると引き寄せられ、</a:t>
            </a:r>
            <a:r>
              <a:rPr lang="ja-JP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同じだと反発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する。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B29A3F7-1B01-44D1-A437-4D3353616C23}"/>
              </a:ext>
            </a:extLst>
          </p:cNvPr>
          <p:cNvSpPr/>
          <p:nvPr/>
        </p:nvSpPr>
        <p:spPr>
          <a:xfrm>
            <a:off x="2504177" y="4775899"/>
            <a:ext cx="63401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磁力を切り替えたときに磁力をもつもの同士が近いと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速く大きく移動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A94008B-F32C-4F98-A821-ADFA2E0C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32448" y="2809963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795461-BEC9-4927-B196-8CE5FBD19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52" y="2832445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9C50DF-AF72-404F-B910-5409D64B01BD}"/>
              </a:ext>
            </a:extLst>
          </p:cNvPr>
          <p:cNvSpPr>
            <a:spLocks noChangeAspect="1"/>
          </p:cNvSpPr>
          <p:nvPr/>
        </p:nvSpPr>
        <p:spPr>
          <a:xfrm>
            <a:off x="4199050" y="6162144"/>
            <a:ext cx="576000" cy="5760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5">
            <a:extLst>
              <a:ext uri="{FF2B5EF4-FFF2-40B4-BE49-F238E27FC236}">
                <a16:creationId xmlns:a16="http://schemas.microsoft.com/office/drawing/2014/main" id="{74186776-CD13-4D59-A08C-FD2CD4F2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7833" y="5724184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5BFAFE-7D44-4600-A2BF-BF30EC5751DD}"/>
              </a:ext>
            </a:extLst>
          </p:cNvPr>
          <p:cNvSpPr>
            <a:spLocks noChangeAspect="1"/>
          </p:cNvSpPr>
          <p:nvPr/>
        </p:nvSpPr>
        <p:spPr>
          <a:xfrm>
            <a:off x="7746781" y="6169796"/>
            <a:ext cx="576000" cy="5760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5">
            <a:extLst>
              <a:ext uri="{FF2B5EF4-FFF2-40B4-BE49-F238E27FC236}">
                <a16:creationId xmlns:a16="http://schemas.microsoft.com/office/drawing/2014/main" id="{F17E5DC1-A522-4E36-B583-E4E95A019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3664" y="5171226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グラフィックス 5">
            <a:extLst>
              <a:ext uri="{FF2B5EF4-FFF2-40B4-BE49-F238E27FC236}">
                <a16:creationId xmlns:a16="http://schemas.microsoft.com/office/drawing/2014/main" id="{2EE1686A-9F52-424B-A899-2C441A77C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8840" y="5561172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グラフィックス 5">
            <a:extLst>
              <a:ext uri="{FF2B5EF4-FFF2-40B4-BE49-F238E27FC236}">
                <a16:creationId xmlns:a16="http://schemas.microsoft.com/office/drawing/2014/main" id="{D462E62B-FB49-4EDB-83EF-7B9948BF40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5845" y="5806289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686B9FA4-069E-4A02-9945-CEAE33998FC8}"/>
              </a:ext>
            </a:extLst>
          </p:cNvPr>
          <p:cNvSpPr/>
          <p:nvPr/>
        </p:nvSpPr>
        <p:spPr>
          <a:xfrm rot="20218755">
            <a:off x="5755263" y="5939543"/>
            <a:ext cx="375919" cy="194412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C54DF65-7634-4713-B291-33DCB343C5D2}"/>
              </a:ext>
            </a:extLst>
          </p:cNvPr>
          <p:cNvSpPr/>
          <p:nvPr/>
        </p:nvSpPr>
        <p:spPr>
          <a:xfrm rot="20218755">
            <a:off x="9016610" y="5719028"/>
            <a:ext cx="1242362" cy="186389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84CA8246-7603-44BC-9872-E2EEB133BBC4}"/>
              </a:ext>
            </a:extLst>
          </p:cNvPr>
          <p:cNvSpPr/>
          <p:nvPr/>
        </p:nvSpPr>
        <p:spPr>
          <a:xfrm rot="20475342">
            <a:off x="4792142" y="6096160"/>
            <a:ext cx="682714" cy="219062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右 28">
            <a:extLst>
              <a:ext uri="{FF2B5EF4-FFF2-40B4-BE49-F238E27FC236}">
                <a16:creationId xmlns:a16="http://schemas.microsoft.com/office/drawing/2014/main" id="{5A6DC63B-40CF-4046-AA71-E041812C5715}"/>
              </a:ext>
            </a:extLst>
          </p:cNvPr>
          <p:cNvSpPr/>
          <p:nvPr/>
        </p:nvSpPr>
        <p:spPr>
          <a:xfrm rot="20475342">
            <a:off x="8327962" y="6172733"/>
            <a:ext cx="294256" cy="20451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79E89F9-1E6E-4673-979B-53CAF36ED481}"/>
              </a:ext>
            </a:extLst>
          </p:cNvPr>
          <p:cNvSpPr>
            <a:spLocks noChangeAspect="1"/>
          </p:cNvSpPr>
          <p:nvPr/>
        </p:nvSpPr>
        <p:spPr>
          <a:xfrm>
            <a:off x="6490970" y="2979466"/>
            <a:ext cx="869881" cy="869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296EB56-365C-4364-8850-6F7BA740F692}"/>
              </a:ext>
            </a:extLst>
          </p:cNvPr>
          <p:cNvSpPr>
            <a:spLocks noChangeAspect="1"/>
          </p:cNvSpPr>
          <p:nvPr/>
        </p:nvSpPr>
        <p:spPr>
          <a:xfrm>
            <a:off x="10259363" y="3021599"/>
            <a:ext cx="869881" cy="86988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1F8B3B2-B203-4D3B-8183-EA7CD3BADE91}"/>
              </a:ext>
            </a:extLst>
          </p:cNvPr>
          <p:cNvSpPr/>
          <p:nvPr/>
        </p:nvSpPr>
        <p:spPr>
          <a:xfrm>
            <a:off x="5408290" y="3259806"/>
            <a:ext cx="948858" cy="386464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272DF9A1-0B79-4674-8AE7-2F74DDF88C38}"/>
              </a:ext>
            </a:extLst>
          </p:cNvPr>
          <p:cNvSpPr/>
          <p:nvPr/>
        </p:nvSpPr>
        <p:spPr>
          <a:xfrm rot="10800000">
            <a:off x="9183323" y="3219750"/>
            <a:ext cx="948858" cy="38646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6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>
            <a:extLst>
              <a:ext uri="{FF2B5EF4-FFF2-40B4-BE49-F238E27FC236}">
                <a16:creationId xmlns:a16="http://schemas.microsoft.com/office/drawing/2014/main" id="{B40261DC-D661-4533-AFE5-AB11EE16E97A}"/>
              </a:ext>
            </a:extLst>
          </p:cNvPr>
          <p:cNvSpPr>
            <a:spLocks/>
          </p:cNvSpPr>
          <p:nvPr/>
        </p:nvSpPr>
        <p:spPr>
          <a:xfrm>
            <a:off x="6431404" y="1958839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9972588-98D9-4F68-A1CF-81FB603C34AE}"/>
              </a:ext>
            </a:extLst>
          </p:cNvPr>
          <p:cNvSpPr>
            <a:spLocks/>
          </p:cNvSpPr>
          <p:nvPr/>
        </p:nvSpPr>
        <p:spPr>
          <a:xfrm>
            <a:off x="287177" y="1960746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3EB5FA-A0F3-4236-9A02-4B31E31F3FD7}"/>
              </a:ext>
            </a:extLst>
          </p:cNvPr>
          <p:cNvSpPr/>
          <p:nvPr/>
        </p:nvSpPr>
        <p:spPr>
          <a:xfrm>
            <a:off x="551065" y="1294691"/>
            <a:ext cx="6904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引き寄せたアイテムで邪魔な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敵を倒そう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52A5D4-E134-4F5F-8BE5-C5DCB62D6E54}"/>
              </a:ext>
            </a:extLst>
          </p:cNvPr>
          <p:cNvSpPr/>
          <p:nvPr/>
        </p:nvSpPr>
        <p:spPr>
          <a:xfrm>
            <a:off x="6725188" y="4989018"/>
            <a:ext cx="50577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持ったものは反発させることで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スティック入力方向もしくは正面に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吹き飛ばして敵を倒す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ことができる。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E85E25-CD6D-469A-A6AE-37E9D09AE571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7D4707-1BE3-4406-8482-D8CD917DECC5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6A1F43-A7E6-4A50-B1F6-1EA2BAD96D2C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グラフィックス 5">
            <a:extLst>
              <a:ext uri="{FF2B5EF4-FFF2-40B4-BE49-F238E27FC236}">
                <a16:creationId xmlns:a16="http://schemas.microsoft.com/office/drawing/2014/main" id="{1B4025A8-9753-45BF-8920-BD45B294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4919" y="3653145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DA7D81D-B97B-4828-B846-CEB02AC5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84" y="3600742"/>
            <a:ext cx="1087537" cy="1087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B283BEA-C1B6-4A00-AE20-DB0ECC5E22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4009040" y="3353177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2AFCD21A-E69B-4209-AB8A-42B432B4F9CE}"/>
              </a:ext>
            </a:extLst>
          </p:cNvPr>
          <p:cNvSpPr/>
          <p:nvPr/>
        </p:nvSpPr>
        <p:spPr>
          <a:xfrm>
            <a:off x="2414258" y="3376382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拍手">
            <a:extLst>
              <a:ext uri="{FF2B5EF4-FFF2-40B4-BE49-F238E27FC236}">
                <a16:creationId xmlns:a16="http://schemas.microsoft.com/office/drawing/2014/main" id="{2B8F9558-6A2C-478C-93ED-4BF21CFCE4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2814" t="2774" b="75368"/>
          <a:stretch/>
        </p:blipFill>
        <p:spPr>
          <a:xfrm rot="4990274">
            <a:off x="4188606" y="4010604"/>
            <a:ext cx="1639142" cy="533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1A33508-8C8E-4403-B502-D1F9ED093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090" y="3653146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250E677-1FA8-4C1C-9734-B143629454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1315246" y="2811985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9C43713-E972-4B84-B61D-D2AFBDF1EF11}"/>
              </a:ext>
            </a:extLst>
          </p:cNvPr>
          <p:cNvSpPr/>
          <p:nvPr/>
        </p:nvSpPr>
        <p:spPr>
          <a:xfrm>
            <a:off x="526681" y="5142907"/>
            <a:ext cx="50577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マップ上のアイテムは、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引き寄せることで持つ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ことができる。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グラフィックス 5">
            <a:extLst>
              <a:ext uri="{FF2B5EF4-FFF2-40B4-BE49-F238E27FC236}">
                <a16:creationId xmlns:a16="http://schemas.microsoft.com/office/drawing/2014/main" id="{C7EF7DFA-B234-4CDC-A998-8A0E9025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5076" y="3440090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F40A017-6BE9-462A-9151-3ACAE568FA2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6509197" y="3140122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F164E7-A475-4B7A-A014-53FC01DFF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8878" y="3449251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爆発: 8 pt 20">
            <a:extLst>
              <a:ext uri="{FF2B5EF4-FFF2-40B4-BE49-F238E27FC236}">
                <a16:creationId xmlns:a16="http://schemas.microsoft.com/office/drawing/2014/main" id="{53B9EB32-8D60-4AB3-BE4D-3CAE52B9F2B9}"/>
              </a:ext>
            </a:extLst>
          </p:cNvPr>
          <p:cNvSpPr/>
          <p:nvPr/>
        </p:nvSpPr>
        <p:spPr>
          <a:xfrm>
            <a:off x="10768252" y="3616146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3FB3228-6830-4BD7-80DA-04B78252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10593901" y="3483610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FA7A5CF3-042F-4A48-A2C8-211CD30790B7}"/>
              </a:ext>
            </a:extLst>
          </p:cNvPr>
          <p:cNvSpPr/>
          <p:nvPr/>
        </p:nvSpPr>
        <p:spPr>
          <a:xfrm>
            <a:off x="7793141" y="3376645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E6CA607-CE56-48AF-BE07-DCE5FCF91C4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4748633" y="2643105"/>
            <a:ext cx="953575" cy="952049"/>
          </a:xfrm>
          <a:prstGeom prst="rect">
            <a:avLst/>
          </a:prstGeom>
          <a:effectLst>
            <a:outerShdw blurRad="127000" sx="102000" sy="102000" algn="ctr" rotWithShape="0">
              <a:prstClr val="black"/>
            </a:outerShdw>
          </a:effectLst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922857D-B2DA-4A5A-8BFA-D9B51DAA36A4}"/>
              </a:ext>
            </a:extLst>
          </p:cNvPr>
          <p:cNvCxnSpPr>
            <a:cxnSpLocks/>
          </p:cNvCxnSpPr>
          <p:nvPr/>
        </p:nvCxnSpPr>
        <p:spPr>
          <a:xfrm>
            <a:off x="10321759" y="3709978"/>
            <a:ext cx="60718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2007514-1411-4980-AFE2-766CB21440E8}"/>
              </a:ext>
            </a:extLst>
          </p:cNvPr>
          <p:cNvCxnSpPr>
            <a:cxnSpLocks/>
          </p:cNvCxnSpPr>
          <p:nvPr/>
        </p:nvCxnSpPr>
        <p:spPr>
          <a:xfrm>
            <a:off x="10431329" y="3910958"/>
            <a:ext cx="397382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B670E10-04FB-43BB-8218-AEE9ECF7696D}"/>
              </a:ext>
            </a:extLst>
          </p:cNvPr>
          <p:cNvCxnSpPr>
            <a:cxnSpLocks/>
          </p:cNvCxnSpPr>
          <p:nvPr/>
        </p:nvCxnSpPr>
        <p:spPr>
          <a:xfrm>
            <a:off x="10123309" y="4097866"/>
            <a:ext cx="80563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454EDBC-0853-4950-B2A3-E7E76E8E6AAE}"/>
              </a:ext>
            </a:extLst>
          </p:cNvPr>
          <p:cNvCxnSpPr>
            <a:cxnSpLocks/>
          </p:cNvCxnSpPr>
          <p:nvPr/>
        </p:nvCxnSpPr>
        <p:spPr>
          <a:xfrm>
            <a:off x="10331095" y="4336279"/>
            <a:ext cx="632485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左 15">
            <a:extLst>
              <a:ext uri="{FF2B5EF4-FFF2-40B4-BE49-F238E27FC236}">
                <a16:creationId xmlns:a16="http://schemas.microsoft.com/office/drawing/2014/main" id="{A7115DDF-E015-4063-90C6-EFCDFB03DE25}"/>
              </a:ext>
            </a:extLst>
          </p:cNvPr>
          <p:cNvSpPr/>
          <p:nvPr/>
        </p:nvSpPr>
        <p:spPr>
          <a:xfrm rot="19073489">
            <a:off x="4579738" y="3223804"/>
            <a:ext cx="596457" cy="245062"/>
          </a:xfrm>
          <a:prstGeom prst="leftArrow">
            <a:avLst>
              <a:gd name="adj1" fmla="val 50000"/>
              <a:gd name="adj2" fmla="val 8704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1C80154-CD9B-420C-AD4B-EDA29EF85DCB}"/>
              </a:ext>
            </a:extLst>
          </p:cNvPr>
          <p:cNvSpPr/>
          <p:nvPr/>
        </p:nvSpPr>
        <p:spPr>
          <a:xfrm>
            <a:off x="5815204" y="4018201"/>
            <a:ext cx="442937" cy="484632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BA5798-F614-4A2C-8FC4-EAF801B9D191}"/>
              </a:ext>
            </a:extLst>
          </p:cNvPr>
          <p:cNvSpPr/>
          <p:nvPr/>
        </p:nvSpPr>
        <p:spPr>
          <a:xfrm>
            <a:off x="551065" y="1294691"/>
            <a:ext cx="7366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プレイヤーの行く手を阻む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様々なギミック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F5021ED-1F84-41EB-9044-39D9BE2DD581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DD9B80-49FE-4A59-B454-6351222B5AA5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2D7B8-E660-48D5-9DC2-1ABE2A097D4A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F9DD7ED-9849-45A1-B8BE-ACA3044CAEC7}"/>
              </a:ext>
            </a:extLst>
          </p:cNvPr>
          <p:cNvSpPr>
            <a:spLocks/>
          </p:cNvSpPr>
          <p:nvPr/>
        </p:nvSpPr>
        <p:spPr>
          <a:xfrm>
            <a:off x="277288" y="1965593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5">
            <a:extLst>
              <a:ext uri="{FF2B5EF4-FFF2-40B4-BE49-F238E27FC236}">
                <a16:creationId xmlns:a16="http://schemas.microsoft.com/office/drawing/2014/main" id="{3B657449-01AC-45A1-B7DD-B3670AD31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" y="3434652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4E2E400-D5B1-4F17-BF15-9D1656A06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0989" y="3383825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爆発: 8 pt 13">
            <a:extLst>
              <a:ext uri="{FF2B5EF4-FFF2-40B4-BE49-F238E27FC236}">
                <a16:creationId xmlns:a16="http://schemas.microsoft.com/office/drawing/2014/main" id="{6BCFBB35-681B-4BA3-B611-C790274E3562}"/>
              </a:ext>
            </a:extLst>
          </p:cNvPr>
          <p:cNvSpPr/>
          <p:nvPr/>
        </p:nvSpPr>
        <p:spPr>
          <a:xfrm>
            <a:off x="4045681" y="3585662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8F527C4-BC59-41B9-9F79-FFE6B87B6B14}"/>
              </a:ext>
            </a:extLst>
          </p:cNvPr>
          <p:cNvSpPr/>
          <p:nvPr/>
        </p:nvSpPr>
        <p:spPr>
          <a:xfrm>
            <a:off x="2772291" y="3409964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7E2CC1-5E42-48A1-BC76-94D674577224}"/>
              </a:ext>
            </a:extLst>
          </p:cNvPr>
          <p:cNvCxnSpPr>
            <a:cxnSpLocks/>
          </p:cNvCxnSpPr>
          <p:nvPr/>
        </p:nvCxnSpPr>
        <p:spPr>
          <a:xfrm>
            <a:off x="5117629" y="3626261"/>
            <a:ext cx="60718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C5BB994-0FF5-477D-8C5D-B37323DDDD2E}"/>
              </a:ext>
            </a:extLst>
          </p:cNvPr>
          <p:cNvCxnSpPr>
            <a:cxnSpLocks/>
          </p:cNvCxnSpPr>
          <p:nvPr/>
        </p:nvCxnSpPr>
        <p:spPr>
          <a:xfrm>
            <a:off x="5227199" y="3827241"/>
            <a:ext cx="397382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55EC403-3F1B-48FA-9065-BC1E9694D736}"/>
              </a:ext>
            </a:extLst>
          </p:cNvPr>
          <p:cNvCxnSpPr>
            <a:cxnSpLocks/>
          </p:cNvCxnSpPr>
          <p:nvPr/>
        </p:nvCxnSpPr>
        <p:spPr>
          <a:xfrm>
            <a:off x="4919179" y="4014149"/>
            <a:ext cx="80563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0A6362A-5203-4E6A-AED9-FA59EB8ABD37}"/>
              </a:ext>
            </a:extLst>
          </p:cNvPr>
          <p:cNvCxnSpPr>
            <a:cxnSpLocks/>
          </p:cNvCxnSpPr>
          <p:nvPr/>
        </p:nvCxnSpPr>
        <p:spPr>
          <a:xfrm>
            <a:off x="5126965" y="4252562"/>
            <a:ext cx="632485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B7F954D8-5EBA-4672-B961-C5A27B171E4E}"/>
              </a:ext>
            </a:extLst>
          </p:cNvPr>
          <p:cNvSpPr>
            <a:spLocks/>
          </p:cNvSpPr>
          <p:nvPr/>
        </p:nvSpPr>
        <p:spPr>
          <a:xfrm>
            <a:off x="6429385" y="1966019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グラフィックス 5">
            <a:extLst>
              <a:ext uri="{FF2B5EF4-FFF2-40B4-BE49-F238E27FC236}">
                <a16:creationId xmlns:a16="http://schemas.microsoft.com/office/drawing/2014/main" id="{1379981A-745A-4172-81B0-6D7F4034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2558" y="3447268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31C82FC-5935-40FF-8512-FA3873D33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5532" y="3418767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矢印: 右 28">
            <a:extLst>
              <a:ext uri="{FF2B5EF4-FFF2-40B4-BE49-F238E27FC236}">
                <a16:creationId xmlns:a16="http://schemas.microsoft.com/office/drawing/2014/main" id="{55C1523E-112A-4EBD-899C-71FBF278CB52}"/>
              </a:ext>
            </a:extLst>
          </p:cNvPr>
          <p:cNvSpPr/>
          <p:nvPr/>
        </p:nvSpPr>
        <p:spPr>
          <a:xfrm>
            <a:off x="8568319" y="3541445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E23BE51-7055-479B-BCBB-1E6192F5F5F1}"/>
              </a:ext>
            </a:extLst>
          </p:cNvPr>
          <p:cNvSpPr>
            <a:spLocks noChangeAspect="1"/>
          </p:cNvSpPr>
          <p:nvPr/>
        </p:nvSpPr>
        <p:spPr>
          <a:xfrm>
            <a:off x="1747552" y="3607922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8D3A04-0B20-4163-9AA7-5AFA0B768108}"/>
              </a:ext>
            </a:extLst>
          </p:cNvPr>
          <p:cNvSpPr>
            <a:spLocks noChangeAspect="1"/>
          </p:cNvSpPr>
          <p:nvPr/>
        </p:nvSpPr>
        <p:spPr>
          <a:xfrm>
            <a:off x="4373110" y="3541445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2DF6E97-1483-4C92-A230-1605B1935CAB}"/>
              </a:ext>
            </a:extLst>
          </p:cNvPr>
          <p:cNvSpPr>
            <a:spLocks noChangeAspect="1"/>
          </p:cNvSpPr>
          <p:nvPr/>
        </p:nvSpPr>
        <p:spPr>
          <a:xfrm>
            <a:off x="7582591" y="3642481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32B324D-7C56-49C3-B634-134C75B35CE3}"/>
              </a:ext>
            </a:extLst>
          </p:cNvPr>
          <p:cNvSpPr>
            <a:spLocks noChangeAspect="1"/>
          </p:cNvSpPr>
          <p:nvPr/>
        </p:nvSpPr>
        <p:spPr>
          <a:xfrm>
            <a:off x="10762888" y="3636424"/>
            <a:ext cx="869881" cy="86988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48356B-DD12-4534-876D-3D30BE4F984F}"/>
              </a:ext>
            </a:extLst>
          </p:cNvPr>
          <p:cNvSpPr/>
          <p:nvPr/>
        </p:nvSpPr>
        <p:spPr>
          <a:xfrm>
            <a:off x="773441" y="541390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引き寄せてはいけない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ブロック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3A7DD9-D54A-4763-ADB4-6E303A7AE012}"/>
              </a:ext>
            </a:extLst>
          </p:cNvPr>
          <p:cNvSpPr/>
          <p:nvPr/>
        </p:nvSpPr>
        <p:spPr>
          <a:xfrm>
            <a:off x="6342561" y="539489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プレイヤーと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同時に磁力が変わる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ブロック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グラフィックス 24" descr="拍手">
            <a:extLst>
              <a:ext uri="{FF2B5EF4-FFF2-40B4-BE49-F238E27FC236}">
                <a16:creationId xmlns:a16="http://schemas.microsoft.com/office/drawing/2014/main" id="{FE9DD327-49D3-4C38-B7E8-1FA7AF4279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814" t="2774" r="23080" b="76663"/>
          <a:stretch/>
        </p:blipFill>
        <p:spPr>
          <a:xfrm rot="1326953">
            <a:off x="10827173" y="3057390"/>
            <a:ext cx="1076060" cy="5016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グラフィックス 26" descr="拍手">
            <a:extLst>
              <a:ext uri="{FF2B5EF4-FFF2-40B4-BE49-F238E27FC236}">
                <a16:creationId xmlns:a16="http://schemas.microsoft.com/office/drawing/2014/main" id="{3E6B5CA9-E1FB-4AB0-801F-08E7AAB353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814" t="2774" b="75368"/>
          <a:stretch/>
        </p:blipFill>
        <p:spPr>
          <a:xfrm rot="1465593">
            <a:off x="9740742" y="3194542"/>
            <a:ext cx="1639142" cy="533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72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713FBA4-83E8-4C38-9DE9-4A2ECA36E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3"/>
          <a:stretch/>
        </p:blipFill>
        <p:spPr>
          <a:xfrm>
            <a:off x="6449750" y="4551693"/>
            <a:ext cx="3170991" cy="2262765"/>
          </a:xfrm>
          <a:prstGeom prst="rect">
            <a:avLst/>
          </a:prstGeom>
        </p:spPr>
      </p:pic>
      <p:sp>
        <p:nvSpPr>
          <p:cNvPr id="53" name="吹き出し: 円形 52">
            <a:extLst>
              <a:ext uri="{FF2B5EF4-FFF2-40B4-BE49-F238E27FC236}">
                <a16:creationId xmlns:a16="http://schemas.microsoft.com/office/drawing/2014/main" id="{D37D480E-3B8B-449C-B14D-28C1964B5C5E}"/>
              </a:ext>
            </a:extLst>
          </p:cNvPr>
          <p:cNvSpPr/>
          <p:nvPr/>
        </p:nvSpPr>
        <p:spPr>
          <a:xfrm>
            <a:off x="9649979" y="5389620"/>
            <a:ext cx="1592103" cy="612648"/>
          </a:xfrm>
          <a:prstGeom prst="wedgeEllipseCallout">
            <a:avLst>
              <a:gd name="adj1" fmla="val -104233"/>
              <a:gd name="adj2" fmla="val 68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吹き出し: 円形 48">
            <a:extLst>
              <a:ext uri="{FF2B5EF4-FFF2-40B4-BE49-F238E27FC236}">
                <a16:creationId xmlns:a16="http://schemas.microsoft.com/office/drawing/2014/main" id="{6986D557-B2B4-4886-ACEF-F403C4CB76F7}"/>
              </a:ext>
            </a:extLst>
          </p:cNvPr>
          <p:cNvSpPr/>
          <p:nvPr/>
        </p:nvSpPr>
        <p:spPr>
          <a:xfrm>
            <a:off x="8891444" y="4561926"/>
            <a:ext cx="3031400" cy="612648"/>
          </a:xfrm>
          <a:prstGeom prst="wedgeEllipseCallout">
            <a:avLst>
              <a:gd name="adj1" fmla="val -56891"/>
              <a:gd name="adj2" fmla="val 600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吹き出し: 円形 51">
            <a:extLst>
              <a:ext uri="{FF2B5EF4-FFF2-40B4-BE49-F238E27FC236}">
                <a16:creationId xmlns:a16="http://schemas.microsoft.com/office/drawing/2014/main" id="{E3639F17-1C10-405C-B9A4-B30269D60D34}"/>
              </a:ext>
            </a:extLst>
          </p:cNvPr>
          <p:cNvSpPr/>
          <p:nvPr/>
        </p:nvSpPr>
        <p:spPr>
          <a:xfrm>
            <a:off x="8894678" y="4560152"/>
            <a:ext cx="3031400" cy="612648"/>
          </a:xfrm>
          <a:prstGeom prst="wedgeEllipseCallout">
            <a:avLst>
              <a:gd name="adj1" fmla="val -94473"/>
              <a:gd name="adj2" fmla="val 429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9C58E1E9-BBB1-44E7-96DD-AF57B2020423}"/>
              </a:ext>
            </a:extLst>
          </p:cNvPr>
          <p:cNvSpPr/>
          <p:nvPr/>
        </p:nvSpPr>
        <p:spPr>
          <a:xfrm>
            <a:off x="3941191" y="4745922"/>
            <a:ext cx="3102733" cy="1276165"/>
          </a:xfrm>
          <a:prstGeom prst="wedgeEllipseCallout">
            <a:avLst>
              <a:gd name="adj1" fmla="val 56338"/>
              <a:gd name="adj2" fmla="val 123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15C38A2-D626-404D-969B-F3D710BC3AAA}"/>
              </a:ext>
            </a:extLst>
          </p:cNvPr>
          <p:cNvSpPr txBox="1"/>
          <p:nvPr/>
        </p:nvSpPr>
        <p:spPr>
          <a:xfrm>
            <a:off x="4323691" y="4912498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移動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アイテムを飛ばす方向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左スティック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0FE117-1EF0-4D4F-A0D7-E53DA6E366E8}"/>
              </a:ext>
            </a:extLst>
          </p:cNvPr>
          <p:cNvSpPr/>
          <p:nvPr/>
        </p:nvSpPr>
        <p:spPr>
          <a:xfrm>
            <a:off x="6654116" y="1588151"/>
            <a:ext cx="5167660" cy="2103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CC77C57-2A44-4B1D-AADC-ED61347DA88C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E51DE27-602D-4EA2-B601-5BFBAAC9BE68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AAEF16-3F5F-4951-BF6E-D2378E207171}"/>
              </a:ext>
            </a:extLst>
          </p:cNvPr>
          <p:cNvSpPr txBox="1"/>
          <p:nvPr/>
        </p:nvSpPr>
        <p:spPr>
          <a:xfrm>
            <a:off x="121920" y="174103"/>
            <a:ext cx="595227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</a:t>
            </a:r>
            <a:r>
              <a:rPr lang="en-US" altLang="ja-JP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操作方法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604847-7399-41CC-9BA6-B53473292373}"/>
              </a:ext>
            </a:extLst>
          </p:cNvPr>
          <p:cNvSpPr txBox="1"/>
          <p:nvPr/>
        </p:nvSpPr>
        <p:spPr>
          <a:xfrm>
            <a:off x="1817882" y="4797658"/>
            <a:ext cx="172354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キーボード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ACFABC-E2C3-4C82-8A68-3A15BE93CA84}"/>
              </a:ext>
            </a:extLst>
          </p:cNvPr>
          <p:cNvSpPr txBox="1"/>
          <p:nvPr/>
        </p:nvSpPr>
        <p:spPr>
          <a:xfrm>
            <a:off x="6909946" y="4135414"/>
            <a:ext cx="233910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コントローラー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85A247-062A-4525-A536-5CD58EDC3165}"/>
              </a:ext>
            </a:extLst>
          </p:cNvPr>
          <p:cNvSpPr txBox="1"/>
          <p:nvPr/>
        </p:nvSpPr>
        <p:spPr>
          <a:xfrm>
            <a:off x="659804" y="533283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A, D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･･･移動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C2D0D4-1605-4E9D-B645-78868D4ED8F2}"/>
              </a:ext>
            </a:extLst>
          </p:cNvPr>
          <p:cNvSpPr txBox="1"/>
          <p:nvPr/>
        </p:nvSpPr>
        <p:spPr>
          <a:xfrm>
            <a:off x="624884" y="56469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スペース･･･ジャンプ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6F21564-60F6-4B2E-927C-557E9D646A64}"/>
              </a:ext>
            </a:extLst>
          </p:cNvPr>
          <p:cNvSpPr txBox="1"/>
          <p:nvPr/>
        </p:nvSpPr>
        <p:spPr>
          <a:xfrm>
            <a:off x="624884" y="6023025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左クリック･･･磁力切り替え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331085-847C-4E29-9CB1-29E46433737C}"/>
              </a:ext>
            </a:extLst>
          </p:cNvPr>
          <p:cNvSpPr txBox="1"/>
          <p:nvPr/>
        </p:nvSpPr>
        <p:spPr>
          <a:xfrm>
            <a:off x="9695707" y="552586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ジャンプ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(A)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D0A6D77-A6FC-4516-BD4C-9D628C7CED2F}"/>
              </a:ext>
            </a:extLst>
          </p:cNvPr>
          <p:cNvSpPr txBox="1"/>
          <p:nvPr/>
        </p:nvSpPr>
        <p:spPr>
          <a:xfrm>
            <a:off x="9045054" y="4691005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磁力切り替え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(LB, RB)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F2CE97-E4AD-4F28-80DF-8FBF184A56BB}"/>
              </a:ext>
            </a:extLst>
          </p:cNvPr>
          <p:cNvSpPr txBox="1"/>
          <p:nvPr/>
        </p:nvSpPr>
        <p:spPr>
          <a:xfrm>
            <a:off x="6791402" y="1903570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727600-31B4-4CAF-84EB-D06B89EADCC6}"/>
              </a:ext>
            </a:extLst>
          </p:cNvPr>
          <p:cNvSpPr txBox="1"/>
          <p:nvPr/>
        </p:nvSpPr>
        <p:spPr>
          <a:xfrm>
            <a:off x="6791402" y="2889716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ゴール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70BB18-2FD8-403C-900E-CBE3F3D9F047}"/>
              </a:ext>
            </a:extLst>
          </p:cNvPr>
          <p:cNvSpPr txBox="1"/>
          <p:nvPr/>
        </p:nvSpPr>
        <p:spPr>
          <a:xfrm>
            <a:off x="9537652" y="190006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6656E0C-B618-44FE-8BD2-62E2F0DB5B8D}"/>
              </a:ext>
            </a:extLst>
          </p:cNvPr>
          <p:cNvSpPr txBox="1"/>
          <p:nvPr/>
        </p:nvSpPr>
        <p:spPr>
          <a:xfrm>
            <a:off x="9564025" y="283837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アイテム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7C3EDC2-48CD-4934-9FBE-28BA181B237E}"/>
              </a:ext>
            </a:extLst>
          </p:cNvPr>
          <p:cNvGrpSpPr/>
          <p:nvPr/>
        </p:nvGrpSpPr>
        <p:grpSpPr>
          <a:xfrm>
            <a:off x="960885" y="1340510"/>
            <a:ext cx="5128782" cy="3219641"/>
            <a:chOff x="960885" y="1340510"/>
            <a:chExt cx="5128782" cy="321964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7FEFC9B-A50B-425F-A0C5-CABB386473C2}"/>
                </a:ext>
              </a:extLst>
            </p:cNvPr>
            <p:cNvSpPr/>
            <p:nvPr/>
          </p:nvSpPr>
          <p:spPr>
            <a:xfrm>
              <a:off x="983559" y="1340510"/>
              <a:ext cx="4977462" cy="32196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5A1591E-80F4-43A0-AD29-4FFE7D51D714}"/>
                </a:ext>
              </a:extLst>
            </p:cNvPr>
            <p:cNvSpPr>
              <a:spLocks/>
            </p:cNvSpPr>
            <p:nvPr/>
          </p:nvSpPr>
          <p:spPr>
            <a:xfrm>
              <a:off x="3265011" y="1340510"/>
              <a:ext cx="676180" cy="3551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5F1FCC0-F065-43FC-ABE7-B0DDF2B5636F}"/>
                </a:ext>
              </a:extLst>
            </p:cNvPr>
            <p:cNvSpPr>
              <a:spLocks/>
            </p:cNvSpPr>
            <p:nvPr/>
          </p:nvSpPr>
          <p:spPr>
            <a:xfrm>
              <a:off x="983559" y="2157141"/>
              <a:ext cx="1545235" cy="5219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6A1FC9AE-1301-463E-A070-DFC6C7DAF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10800" y="1562889"/>
              <a:ext cx="676179" cy="6761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EB813FE-FB90-4A63-8BC4-D2413F5F6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4405" y="2154785"/>
              <a:ext cx="450989" cy="280713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0B39874-8789-413D-BA4A-2054E263F698}"/>
                </a:ext>
              </a:extLst>
            </p:cNvPr>
            <p:cNvSpPr>
              <a:spLocks/>
            </p:cNvSpPr>
            <p:nvPr/>
          </p:nvSpPr>
          <p:spPr>
            <a:xfrm>
              <a:off x="4828906" y="4195755"/>
              <a:ext cx="1132115" cy="3551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CEA282A-5FB0-4EE7-83AA-DF40E5713FFC}"/>
                </a:ext>
              </a:extLst>
            </p:cNvPr>
            <p:cNvSpPr txBox="1"/>
            <p:nvPr/>
          </p:nvSpPr>
          <p:spPr>
            <a:xfrm>
              <a:off x="960885" y="1441364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①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56C9052-5F14-478F-B322-A892F64C078A}"/>
                </a:ext>
              </a:extLst>
            </p:cNvPr>
            <p:cNvSpPr txBox="1"/>
            <p:nvPr/>
          </p:nvSpPr>
          <p:spPr>
            <a:xfrm>
              <a:off x="2184310" y="3602705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③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951F420-EED4-4759-92E0-7E2592CC70DC}"/>
                </a:ext>
              </a:extLst>
            </p:cNvPr>
            <p:cNvSpPr txBox="1"/>
            <p:nvPr/>
          </p:nvSpPr>
          <p:spPr>
            <a:xfrm>
              <a:off x="5202849" y="3495000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②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E785F17F-7E68-4E20-B4D5-B0876BE7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585" y="3654141"/>
              <a:ext cx="589148" cy="5891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03CC679-B019-454F-92AD-6D62218CC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3" b="22793"/>
            <a:stretch/>
          </p:blipFill>
          <p:spPr>
            <a:xfrm>
              <a:off x="5554956" y="3823704"/>
              <a:ext cx="534711" cy="3987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8D0F2B1-9D24-43F2-9FE9-302596F64C2F}"/>
                </a:ext>
              </a:extLst>
            </p:cNvPr>
            <p:cNvSpPr txBox="1"/>
            <p:nvPr/>
          </p:nvSpPr>
          <p:spPr>
            <a:xfrm>
              <a:off x="4466640" y="1340510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④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5D28AF6-313F-4889-BCAF-EDE537947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5491">
              <a:off x="4853352" y="1519448"/>
              <a:ext cx="516578" cy="5157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E3ED8DB-ADC8-4F41-BDD2-5981A23E8D8D}"/>
                </a:ext>
              </a:extLst>
            </p:cNvPr>
            <p:cNvSpPr>
              <a:spLocks/>
            </p:cNvSpPr>
            <p:nvPr/>
          </p:nvSpPr>
          <p:spPr>
            <a:xfrm>
              <a:off x="3265011" y="2446476"/>
              <a:ext cx="1075909" cy="2377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F3B473A-BB44-4325-9220-12812F30332F}"/>
                </a:ext>
              </a:extLst>
            </p:cNvPr>
            <p:cNvSpPr>
              <a:spLocks/>
            </p:cNvSpPr>
            <p:nvPr/>
          </p:nvSpPr>
          <p:spPr>
            <a:xfrm>
              <a:off x="4340920" y="2164920"/>
              <a:ext cx="1310933" cy="275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B95FB68-70AC-4919-8F8D-1C46B94E0925}"/>
                </a:ext>
              </a:extLst>
            </p:cNvPr>
            <p:cNvSpPr>
              <a:spLocks/>
            </p:cNvSpPr>
            <p:nvPr/>
          </p:nvSpPr>
          <p:spPr>
            <a:xfrm>
              <a:off x="5670937" y="1349051"/>
              <a:ext cx="288536" cy="81319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69EF84-D1B8-4B09-A9CC-9C804AE70D7C}"/>
                </a:ext>
              </a:extLst>
            </p:cNvPr>
            <p:cNvSpPr>
              <a:spLocks/>
            </p:cNvSpPr>
            <p:nvPr/>
          </p:nvSpPr>
          <p:spPr>
            <a:xfrm>
              <a:off x="983559" y="2675919"/>
              <a:ext cx="288905" cy="909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92897A-1230-4471-9091-8232D3617B9F}"/>
                </a:ext>
              </a:extLst>
            </p:cNvPr>
            <p:cNvSpPr>
              <a:spLocks/>
            </p:cNvSpPr>
            <p:nvPr/>
          </p:nvSpPr>
          <p:spPr>
            <a:xfrm>
              <a:off x="2595899" y="4152776"/>
              <a:ext cx="1284082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F1586E7-502F-4B61-BFF8-CF9742F09AC3}"/>
                </a:ext>
              </a:extLst>
            </p:cNvPr>
            <p:cNvSpPr>
              <a:spLocks/>
            </p:cNvSpPr>
            <p:nvPr/>
          </p:nvSpPr>
          <p:spPr>
            <a:xfrm>
              <a:off x="2880783" y="3293091"/>
              <a:ext cx="384228" cy="264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B2B8FA90-9EE7-4D14-861D-A4B361E536DE}"/>
                </a:ext>
              </a:extLst>
            </p:cNvPr>
            <p:cNvSpPr>
              <a:spLocks/>
            </p:cNvSpPr>
            <p:nvPr/>
          </p:nvSpPr>
          <p:spPr>
            <a:xfrm>
              <a:off x="3265011" y="2690090"/>
              <a:ext cx="316409" cy="3408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9C40E7A-63FB-4E7C-8072-D3A717EA76D8}"/>
                </a:ext>
              </a:extLst>
            </p:cNvPr>
            <p:cNvSpPr>
              <a:spLocks/>
            </p:cNvSpPr>
            <p:nvPr/>
          </p:nvSpPr>
          <p:spPr>
            <a:xfrm>
              <a:off x="3265011" y="3030900"/>
              <a:ext cx="316409" cy="264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5D1286F-B182-45E9-90DF-0F462D6B0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471" y="3584455"/>
              <a:ext cx="283994" cy="6045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749EF5B-7BF5-45C0-A13B-1B00889C8D74}"/>
                </a:ext>
              </a:extLst>
            </p:cNvPr>
            <p:cNvSpPr>
              <a:spLocks/>
            </p:cNvSpPr>
            <p:nvPr/>
          </p:nvSpPr>
          <p:spPr>
            <a:xfrm>
              <a:off x="988136" y="4197017"/>
              <a:ext cx="869735" cy="3631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pic>
          <p:nvPicPr>
            <p:cNvPr id="27" name="グラフィックス 26" descr="ノコ刃">
              <a:extLst>
                <a:ext uri="{FF2B5EF4-FFF2-40B4-BE49-F238E27FC236}">
                  <a16:creationId xmlns:a16="http://schemas.microsoft.com/office/drawing/2014/main" id="{6802A45C-4CAF-488F-A797-485DCED05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05070" y="3240657"/>
              <a:ext cx="391234" cy="3912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グラフィックス 63" descr="ノコ刃">
              <a:extLst>
                <a:ext uri="{FF2B5EF4-FFF2-40B4-BE49-F238E27FC236}">
                  <a16:creationId xmlns:a16="http://schemas.microsoft.com/office/drawing/2014/main" id="{C53A5460-BE5D-4225-8016-752D06E5E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72168" y="3244238"/>
              <a:ext cx="391234" cy="3912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A0DBA4A-2108-4715-BACE-5972CFA6BDCE}"/>
                </a:ext>
              </a:extLst>
            </p:cNvPr>
            <p:cNvSpPr>
              <a:spLocks/>
            </p:cNvSpPr>
            <p:nvPr/>
          </p:nvSpPr>
          <p:spPr>
            <a:xfrm>
              <a:off x="3258820" y="3293090"/>
              <a:ext cx="323576" cy="26470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6C77082-AF84-40DA-854D-C545DDCAD179}"/>
              </a:ext>
            </a:extLst>
          </p:cNvPr>
          <p:cNvSpPr txBox="1"/>
          <p:nvPr/>
        </p:nvSpPr>
        <p:spPr>
          <a:xfrm>
            <a:off x="659804" y="6376662"/>
            <a:ext cx="4349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W, A, S, D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･･･アイテムを飛ばす方向</a:t>
            </a:r>
          </a:p>
        </p:txBody>
      </p:sp>
    </p:spTree>
    <p:extLst>
      <p:ext uri="{BB962C8B-B14F-4D97-AF65-F5344CB8AC3E}">
        <p14:creationId xmlns:p14="http://schemas.microsoft.com/office/powerpoint/2010/main" val="3588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1AF5B0A-C26E-4EB7-8137-F1C949FA74F5}"/>
              </a:ext>
            </a:extLst>
          </p:cNvPr>
          <p:cNvSpPr txBox="1"/>
          <p:nvPr/>
        </p:nvSpPr>
        <p:spPr>
          <a:xfrm>
            <a:off x="3866256" y="23027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クリアしたステージにはクリアタイムが記録される。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早くクリアして高記録を叩き出せ！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7258EB-E0C6-46C5-BEEC-967B8083F04A}"/>
              </a:ext>
            </a:extLst>
          </p:cNvPr>
          <p:cNvSpPr txBox="1"/>
          <p:nvPr/>
        </p:nvSpPr>
        <p:spPr>
          <a:xfrm>
            <a:off x="3132832" y="1671079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スピードクリア</a:t>
            </a:r>
            <a:r>
              <a:rPr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を目指そう</a:t>
            </a:r>
            <a:endParaRPr lang="en-US" altLang="ja-JP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D310C9-6637-43CA-A7E6-2AF01CFE119D}"/>
              </a:ext>
            </a:extLst>
          </p:cNvPr>
          <p:cNvSpPr txBox="1"/>
          <p:nvPr/>
        </p:nvSpPr>
        <p:spPr>
          <a:xfrm>
            <a:off x="3132832" y="5171886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コスチューム</a:t>
            </a:r>
            <a:r>
              <a:rPr kumimoji="1"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を獲得しよう</a:t>
            </a:r>
            <a:endParaRPr kumimoji="1" lang="en-US" altLang="ja-JP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86BA15-A215-48F6-A414-48EFE3569C33}"/>
              </a:ext>
            </a:extLst>
          </p:cNvPr>
          <p:cNvSpPr txBox="1"/>
          <p:nvPr/>
        </p:nvSpPr>
        <p:spPr>
          <a:xfrm>
            <a:off x="3866256" y="5775315"/>
            <a:ext cx="6596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ステージをプレイすることで手に入るコインを使用して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コスチュームを手に入れよう。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D443A2E-A700-47CB-8D10-6D3BFB2E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4385" y="4797437"/>
            <a:ext cx="1918447" cy="191844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9A06DB4-CE2D-48C3-97FF-4E76CD43D3FF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33898E-9702-4825-BDEB-6F507B18CC67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F6A6F0-D590-45E9-97B9-15B511F635E4}"/>
              </a:ext>
            </a:extLst>
          </p:cNvPr>
          <p:cNvSpPr txBox="1"/>
          <p:nvPr/>
        </p:nvSpPr>
        <p:spPr>
          <a:xfrm>
            <a:off x="121920" y="174103"/>
            <a:ext cx="191911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AE002C-E848-4340-A854-36A5801499EB}"/>
              </a:ext>
            </a:extLst>
          </p:cNvPr>
          <p:cNvSpPr txBox="1"/>
          <p:nvPr/>
        </p:nvSpPr>
        <p:spPr>
          <a:xfrm>
            <a:off x="3132832" y="3407484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サポート能力</a:t>
            </a:r>
            <a:r>
              <a:rPr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を活用しよう</a:t>
            </a:r>
            <a:endParaRPr lang="en-US" altLang="ja-JP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A9023C-10CC-4CCF-81C5-2FDF1EDF25F3}"/>
              </a:ext>
            </a:extLst>
          </p:cNvPr>
          <p:cNvSpPr txBox="1"/>
          <p:nvPr/>
        </p:nvSpPr>
        <p:spPr>
          <a:xfrm>
            <a:off x="3866256" y="4030768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コインを使用して２段ジャンプなどのステージ攻略に役立つ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能力を購入しよう。能力は一度に１つまで使用可能で着脱が可能。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8DF1A56-C5E9-4143-AEFE-9176F1797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3" y="1042488"/>
            <a:ext cx="1360891" cy="241936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95A1C8F-391E-4922-9069-68AA93B33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05" y="2788082"/>
            <a:ext cx="2120240" cy="212024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374</Words>
  <Application>Microsoft Office PowerPoint</Application>
  <PresentationFormat>ワイド画面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115</cp:revision>
  <dcterms:created xsi:type="dcterms:W3CDTF">2024-01-19T01:08:38Z</dcterms:created>
  <dcterms:modified xsi:type="dcterms:W3CDTF">2024-03-04T04:01:48Z</dcterms:modified>
</cp:coreProperties>
</file>