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36"/>
  </p:notesMasterIdLst>
  <p:handoutMasterIdLst>
    <p:handoutMasterId r:id="rId37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CC"/>
    <a:srgbClr val="0BEB60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29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2018/4/30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2018/4/30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9715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9715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966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328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5431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7359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801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1384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4483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4483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5431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20216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2248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2437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1392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1104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088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6314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3408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890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03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5854" y="5207305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Non-NGSI/NGSI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30014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9747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9649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9648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818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9219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829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-160845" y="2236114"/>
            <a:ext cx="1528605" cy="6291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1743" y="4153336"/>
            <a:ext cx="2678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Flow Orchestration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3238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8528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812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767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6384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9648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Docker </a:t>
            </a:r>
            <a:r>
              <a:rPr lang="en-US" sz="1400" b="1" dirty="0">
                <a:latin typeface="+mj-ea"/>
              </a:rPr>
              <a:t>Registry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1878604" y="3452213"/>
            <a:ext cx="2313747" cy="142756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517422" y="321879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007986" y="4410661"/>
            <a:ext cx="2131793" cy="34409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latin typeface="+mj-ea"/>
                <a:ea typeface="+mj-ea"/>
              </a:rPr>
              <a:t>d</a:t>
            </a:r>
            <a:r>
              <a:rPr kumimoji="1" lang="en-US" sz="1400" b="1" dirty="0" err="1" smtClean="0">
                <a:latin typeface="+mj-ea"/>
                <a:ea typeface="+mj-ea"/>
              </a:rPr>
              <a:t>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51389" y="5511103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fog node</a:t>
            </a:r>
            <a:endParaRPr lang="en-US" sz="1400" b="1" dirty="0">
              <a:latin typeface="+mj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44234" y="4897630"/>
            <a:ext cx="1582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light fog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34199" y="2490429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08911" y="5809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35650" y="5202628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4" name="Flowchart: Multidocument 53"/>
          <p:cNvSpPr/>
          <p:nvPr/>
        </p:nvSpPr>
        <p:spPr bwMode="auto">
          <a:xfrm>
            <a:off x="2735650" y="3651529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>
            <a:endCxn id="54" idx="3"/>
          </p:cNvCxnSpPr>
          <p:nvPr/>
        </p:nvCxnSpPr>
        <p:spPr bwMode="auto">
          <a:xfrm flipH="1">
            <a:off x="3240597" y="3738987"/>
            <a:ext cx="496085" cy="16495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878604" y="372052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Task</a:t>
            </a:r>
          </a:p>
          <a:p>
            <a:pPr algn="r"/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339749" y="2971800"/>
            <a:ext cx="880425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320770" y="3095681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edge part</a:t>
            </a:r>
            <a:endParaRPr 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48553" y="25463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3026223" y="2428874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868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>
            <a:stCxn id="40" idx="1"/>
            <a:endCxn id="14" idx="3"/>
          </p:cNvCxnSpPr>
          <p:nvPr/>
        </p:nvCxnSpPr>
        <p:spPr bwMode="auto">
          <a:xfrm flipH="1">
            <a:off x="7483051" y="2035232"/>
            <a:ext cx="385494" cy="209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50002" y="2271713"/>
            <a:ext cx="1514763" cy="93879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1157</Words>
  <Application>Microsoft Office PowerPoint</Application>
  <PresentationFormat>On-screen Show (4:3)</PresentationFormat>
  <Paragraphs>691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2018-04-30T14:49:16Z</dcterms:modified>
</cp:coreProperties>
</file>