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80a268008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80a268008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80a268008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80a268008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80a268008e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80a268008e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80a268008e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80a268008e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80a268008e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80a268008e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3.xml"/><Relationship Id="rId4" Type="http://schemas.openxmlformats.org/officeDocument/2006/relationships/slide" Target="/ppt/slides/slide4.xml"/><Relationship Id="rId5" Type="http://schemas.openxmlformats.org/officeDocument/2006/relationships/slide" Target="/ppt/slides/slide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rive.google.com/drive" TargetMode="External"/><Relationship Id="rId4" Type="http://schemas.openxmlformats.org/officeDocument/2006/relationships/hyperlink" Target="https://github.com/Syqcle/photogallery" TargetMode="External"/><Relationship Id="rId9" Type="http://schemas.openxmlformats.org/officeDocument/2006/relationships/hyperlink" Target="https://lunarship.com/" TargetMode="External"/><Relationship Id="rId5" Type="http://schemas.openxmlformats.org/officeDocument/2006/relationships/hyperlink" Target="https://trello.com/" TargetMode="External"/><Relationship Id="rId6" Type="http://schemas.openxmlformats.org/officeDocument/2006/relationships/hyperlink" Target="https://doc.qt.io/" TargetMode="External"/><Relationship Id="rId7" Type="http://schemas.openxmlformats.org/officeDocument/2006/relationships/hyperlink" Target="https://www.faststone.org/" TargetMode="External"/><Relationship Id="rId8" Type="http://schemas.openxmlformats.org/officeDocument/2006/relationships/hyperlink" Target="https://www.faststone.or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362650"/>
            <a:ext cx="8520600" cy="141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/>
              <a:t>Министерство науки и высшего образования РФ ФГБОУ ВО «Глазовский государственный педагогический институт им. В. Г. Короленко» </a:t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17759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dk1"/>
                </a:solidFill>
              </a:rPr>
              <a:t>ПМ 01 «Разработка программных модулей программного обеспечения 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dk1"/>
                </a:solidFill>
              </a:rPr>
              <a:t>для компьютерных систем» 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5765150" y="3900175"/>
            <a:ext cx="3219300" cy="10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Студента ____ 33 _____ группы </a:t>
            </a:r>
            <a:endParaRPr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Кузнецова Кирилла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latin typeface="Times New Roman"/>
                <a:ea typeface="Times New Roman"/>
                <a:cs typeface="Times New Roman"/>
                <a:sym typeface="Times New Roman"/>
              </a:rPr>
              <a:t>Оглавление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AutoNum type="arabicPeriod"/>
            </a:pPr>
            <a:r>
              <a:rPr lang="ru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action="ppaction://hlinksldjump" r:id="rId3"/>
              </a:rPr>
              <a:t>Фотогалерея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AutoNum type="arabicPeriod"/>
            </a:pPr>
            <a:r>
              <a:rPr lang="ru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action="ppaction://hlinksldjump" r:id="rId4"/>
              </a:rPr>
              <a:t>Аналоги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AutoNum type="arabicPeriod"/>
            </a:pPr>
            <a:r>
              <a:rPr lang="ru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action="ppaction://hlinksldjump" r:id="rId5"/>
              </a:rPr>
              <a:t>Источники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latin typeface="Times New Roman"/>
                <a:ea typeface="Times New Roman"/>
                <a:cs typeface="Times New Roman"/>
                <a:sym typeface="Times New Roman"/>
              </a:rPr>
              <a:t>Фотогалерея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2625" y="1498600"/>
            <a:ext cx="5038725" cy="272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4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Phototheca</a:t>
            </a:r>
            <a:endParaRPr sz="24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07763" y="445013"/>
            <a:ext cx="1952625" cy="164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69998" y="1199675"/>
            <a:ext cx="5099951" cy="3322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ru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FastStone Image Viewer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59500" y="445025"/>
            <a:ext cx="2697425" cy="269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1050" y="1152475"/>
            <a:ext cx="5978448" cy="3243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Источники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A3A3A"/>
              </a:buClr>
              <a:buSzPts val="1400"/>
              <a:buAutoNum type="arabicPeriod"/>
            </a:pPr>
            <a:r>
              <a:rPr lang="ru" sz="1400">
                <a:solidFill>
                  <a:srgbClr val="3A3A3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Google Drive.</a:t>
            </a:r>
            <a:r>
              <a:rPr b="1" lang="ru" sz="1400">
                <a:solidFill>
                  <a:srgbClr val="3A3A3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URL : </a:t>
            </a:r>
            <a:r>
              <a:rPr b="1" lang="ru" sz="1400" u="sng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https://drive.google.com/drive</a:t>
            </a:r>
            <a:endParaRPr b="1" sz="1400">
              <a:solidFill>
                <a:srgbClr val="3A3A3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A3A3A"/>
              </a:buClr>
              <a:buSzPts val="1400"/>
              <a:buAutoNum type="arabicPeriod"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Проект на GitHub.</a:t>
            </a:r>
            <a:r>
              <a:rPr b="1"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URL : </a:t>
            </a:r>
            <a:r>
              <a:rPr b="1" lang="ru" sz="1400" u="sng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https://github.com/Syqcle/photogallery</a:t>
            </a:r>
            <a:endParaRPr b="1" sz="1400">
              <a:solidFill>
                <a:srgbClr val="3A3A3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A3A3A"/>
              </a:buClr>
              <a:buSzPts val="1400"/>
              <a:buAutoNum type="arabicPeriod"/>
            </a:pPr>
            <a:r>
              <a:rPr lang="ru" sz="1400">
                <a:solidFill>
                  <a:srgbClr val="3A3A3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Trello. </a:t>
            </a:r>
            <a:r>
              <a:rPr b="1" lang="ru" sz="1400">
                <a:solidFill>
                  <a:srgbClr val="3A3A3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URL :</a:t>
            </a:r>
            <a:r>
              <a:rPr lang="ru" sz="1400">
                <a:solidFill>
                  <a:srgbClr val="3A3A3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ru" sz="1400" u="sng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/>
              </a:rPr>
              <a:t>https://trello.com/</a:t>
            </a:r>
            <a:endParaRPr b="1" sz="1400">
              <a:solidFill>
                <a:srgbClr val="3A3A3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A3A3A"/>
              </a:buClr>
              <a:buSzPts val="1400"/>
              <a:buAutoNum type="arabicPeriod"/>
            </a:pPr>
            <a:r>
              <a:rPr lang="ru" sz="1400">
                <a:solidFill>
                  <a:srgbClr val="3A3A3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Qt Documentation. </a:t>
            </a:r>
            <a:r>
              <a:rPr b="1" lang="ru" sz="1400">
                <a:solidFill>
                  <a:srgbClr val="3A3A3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URL : </a:t>
            </a:r>
            <a:r>
              <a:rPr b="1" lang="ru" sz="1400" u="sng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6"/>
              </a:rPr>
              <a:t>https://doc.qt.io/</a:t>
            </a:r>
            <a:endParaRPr b="1" sz="1400">
              <a:solidFill>
                <a:srgbClr val="3A3A3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A3A3A"/>
              </a:buClr>
              <a:buSzPts val="1400"/>
              <a:buAutoNum type="arabicPeriod"/>
            </a:pPr>
            <a:r>
              <a:rPr lang="ru" sz="1400">
                <a:solidFill>
                  <a:srgbClr val="3A3A3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FastStone Image Viewer. </a:t>
            </a:r>
            <a:r>
              <a:rPr b="1" lang="ru" sz="1400">
                <a:solidFill>
                  <a:srgbClr val="3A3A3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URL : </a:t>
            </a:r>
            <a:r>
              <a:rPr lang="ru" sz="1400" u="sng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7"/>
              </a:rPr>
              <a:t>https://www.faststone.org/</a:t>
            </a:r>
            <a:r>
              <a:rPr b="1" lang="ru" sz="1400" u="sng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8"/>
              </a:rPr>
              <a:t>https://www.faststone.org/</a:t>
            </a:r>
            <a:endParaRPr b="1" sz="1400">
              <a:solidFill>
                <a:srgbClr val="3A3A3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A3A3A"/>
              </a:buClr>
              <a:buSzPts val="1400"/>
              <a:buAutoNum type="arabicPeriod"/>
            </a:pPr>
            <a:r>
              <a:rPr lang="ru" sz="1400">
                <a:solidFill>
                  <a:srgbClr val="2021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Phototheca</a:t>
            </a:r>
            <a:r>
              <a:rPr lang="ru" sz="1400">
                <a:solidFill>
                  <a:srgbClr val="3A3A3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r>
              <a:rPr b="1" lang="ru" sz="1400">
                <a:solidFill>
                  <a:srgbClr val="3A3A3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URL : </a:t>
            </a:r>
            <a:r>
              <a:rPr b="1" lang="ru" sz="1400" u="sng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9"/>
              </a:rPr>
              <a:t>https://lunarship.com/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