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A1623-BC1E-4615-A76F-D974EE3C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AA8E26-35C7-45EB-99B7-2B232E8DF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32B48A-6706-4491-871B-4D741237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B8047-6663-412F-94DA-DDF4BBD3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A08B6-0851-4ECC-AF9A-0BB623EF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E0B6A-971A-4624-8F0C-EA5657F5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41544-BB1A-4878-AB88-C0A0BCE33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BC620-1345-44C1-BD25-838E28B8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75DDB-9CCB-4DB7-BC76-AAB3E07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D58A85-6479-4EAE-97EA-26293210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79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939629-D9C2-4F6D-8F08-DF85F592F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278537-F357-42F7-9D1D-98EE8AAF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33A59-48F5-4374-9910-8E0D1CC7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5A50-5A72-44B6-BE6B-3ED7F09C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A300F0-582C-49B1-B860-623EC0D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0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90ACD-5947-4D6E-A709-87132299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6040F-9514-4DE4-8FB2-CC9BE2F5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08DCC-9E87-46E9-A8D7-10AA8AA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F9F18-3485-4061-9174-48B3138D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E019E-114E-41C5-A276-00FA19AC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784F5-2F41-455F-9434-BD0B40D9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142B7C-C0C4-4392-85D8-DCE43A12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3236B-C92A-400C-9A1D-B9A9E7C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C348CD-03AE-49C9-8005-0D76E851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3AD17-42AB-47CC-BF77-8C446962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56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B0B87-45FB-4956-B1E8-5398C78D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4A25E-FACD-471F-934F-19305FA4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64683F-DF68-441F-AD14-769EDD6C5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95ADCE-4207-4978-BC7D-AD7A46FC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A00A3E-EB30-4E0E-8DE6-880BD720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D0EDED-E93E-4317-B12F-D3E1B66B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33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2EC06-3644-4D00-BD43-B5968020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03671C-7C6F-4C04-8B5F-7D5D1412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FA448F-9C78-4E86-8C56-B305BAC1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58D51D-15B2-40BE-8925-B5DD1FE44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E5CB6D-3E5B-4402-9FF3-31BC27DB9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E60396-48F2-4DB2-8B68-1ADA13CE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468119-89E5-4FE8-90F8-A99E948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302249-5A79-44AB-B5F4-CF061FB5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6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9FE0E-6E38-4D56-8340-30B3A064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AD2B5-B01D-47A3-8B9A-21EBDF47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448E4-4472-4D94-91CF-FEF0ACA2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268495-F29B-4C5B-A603-3291D14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DE0B3-CBD7-4436-95F5-34BD9563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023247-DF80-4AEE-8DB6-67E210EB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F88BD2-C90C-4E21-B017-FB56D1D7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1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06D7D-28E3-4FF8-8EBB-5CBC3326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70991-1431-4749-B2FC-CBC0E0C0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63A46A-F07D-4370-968B-D9F4D109C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489815-B58D-49DA-8C27-8FD37791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22756C-69BF-47B1-8693-44E625A6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45C714-B2CE-4D11-A515-BD0359B7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35DF8-9454-4082-B0DD-A48BA98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BCA23F-97CE-437C-B702-4693A8AF8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FC0827-4ACF-4A81-ABD6-D2F5AEAC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2E7D29-672A-462D-965E-3E588E3D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74334A-E24F-4CB0-B831-6322DDD3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10D152-D6A0-47DF-B3DB-B61624A8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3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D80C52-DC2A-4187-93CF-30BFF0BC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019F2-EAF2-47EF-A3E5-C7ACDAD3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1CD1D-550E-4284-8051-BDFD2A43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ADD0-D5D4-48F3-8E48-4DD9673C4C6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216C4-AC63-4F53-B7C1-B3064CBFE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09032-A823-4A61-8E9E-69BF4A4B2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46AE-D014-43DD-BBE1-FBC4B3B2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5BB9E-9E3D-46FA-AD9E-17BCB190E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Diagramme fonctionnement carte moteur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D4D127-8952-4EAA-89D6-3F20AFA65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Contrôle 6-step uniquement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57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A502A60-40E5-43A8-9B0B-7F07B02BC9FE}"/>
              </a:ext>
            </a:extLst>
          </p:cNvPr>
          <p:cNvSpPr/>
          <p:nvPr/>
        </p:nvSpPr>
        <p:spPr>
          <a:xfrm>
            <a:off x="9424356" y="1326272"/>
            <a:ext cx="2504066" cy="46800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Interruption extérieure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541C6B-D69E-4DB8-9D0D-52173C860B90}"/>
              </a:ext>
            </a:extLst>
          </p:cNvPr>
          <p:cNvSpPr/>
          <p:nvPr/>
        </p:nvSpPr>
        <p:spPr>
          <a:xfrm>
            <a:off x="408373" y="1189607"/>
            <a:ext cx="2598642" cy="51934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Séquenceur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969B68-E127-4AE6-86E9-7D6CAC7E0992}"/>
              </a:ext>
            </a:extLst>
          </p:cNvPr>
          <p:cNvSpPr txBox="1"/>
          <p:nvPr/>
        </p:nvSpPr>
        <p:spPr>
          <a:xfrm>
            <a:off x="823433" y="1787937"/>
            <a:ext cx="209513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endParaRPr lang="fr-FR" dirty="0"/>
          </a:p>
          <a:p>
            <a:r>
              <a:rPr lang="fr-FR" dirty="0"/>
              <a:t>Tâche CAN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3460C7-047F-4C8B-ACB9-67F55A75F40A}"/>
              </a:ext>
            </a:extLst>
          </p:cNvPr>
          <p:cNvSpPr txBox="1"/>
          <p:nvPr/>
        </p:nvSpPr>
        <p:spPr>
          <a:xfrm>
            <a:off x="9486501" y="1854771"/>
            <a:ext cx="2095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Interruption CAN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534DA78-2D6D-41DB-AEAB-65258251E64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27938" y="2039437"/>
            <a:ext cx="325856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7DA225A-255E-49F7-BD2B-0DE20C0E946F}"/>
              </a:ext>
            </a:extLst>
          </p:cNvPr>
          <p:cNvSpPr txBox="1"/>
          <p:nvPr/>
        </p:nvSpPr>
        <p:spPr>
          <a:xfrm>
            <a:off x="6466667" y="1690527"/>
            <a:ext cx="22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Trame reçue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4B19CD-9BB8-42A7-BD69-DC2124D04546}"/>
              </a:ext>
            </a:extLst>
          </p:cNvPr>
          <p:cNvSpPr txBox="1"/>
          <p:nvPr/>
        </p:nvSpPr>
        <p:spPr>
          <a:xfrm>
            <a:off x="4921958" y="1784732"/>
            <a:ext cx="1280574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Structure principale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A5D9DE1-7BBD-48B9-A7AF-6C1E1BF79156}"/>
              </a:ext>
            </a:extLst>
          </p:cNvPr>
          <p:cNvCxnSpPr>
            <a:cxnSpLocks/>
          </p:cNvCxnSpPr>
          <p:nvPr/>
        </p:nvCxnSpPr>
        <p:spPr>
          <a:xfrm>
            <a:off x="2918563" y="1972603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1D6F6BF-C527-4BBE-BB35-927641E0AEAC}"/>
              </a:ext>
            </a:extLst>
          </p:cNvPr>
          <p:cNvCxnSpPr>
            <a:cxnSpLocks/>
          </p:cNvCxnSpPr>
          <p:nvPr/>
        </p:nvCxnSpPr>
        <p:spPr>
          <a:xfrm flipH="1">
            <a:off x="2918562" y="2455700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8A76ACF-84D0-4B24-950F-8F55F8DBCF1F}"/>
              </a:ext>
            </a:extLst>
          </p:cNvPr>
          <p:cNvSpPr txBox="1"/>
          <p:nvPr/>
        </p:nvSpPr>
        <p:spPr>
          <a:xfrm>
            <a:off x="2980708" y="1326272"/>
            <a:ext cx="203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et type de commande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5D2F95B-6EC6-469A-81B1-A908A8129DAD}"/>
              </a:ext>
            </a:extLst>
          </p:cNvPr>
          <p:cNvSpPr txBox="1"/>
          <p:nvPr/>
        </p:nvSpPr>
        <p:spPr>
          <a:xfrm>
            <a:off x="3096117" y="2122018"/>
            <a:ext cx="20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poignée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92C61B5-9569-4E71-8A37-94D9D835A365}"/>
              </a:ext>
            </a:extLst>
          </p:cNvPr>
          <p:cNvSpPr txBox="1"/>
          <p:nvPr/>
        </p:nvSpPr>
        <p:spPr>
          <a:xfrm>
            <a:off x="823433" y="3276232"/>
            <a:ext cx="209513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Tâche POIGNEE</a:t>
            </a:r>
          </a:p>
          <a:p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340BD27-3B9A-4760-8AB4-8336784FA0C6}"/>
              </a:ext>
            </a:extLst>
          </p:cNvPr>
          <p:cNvCxnSpPr>
            <a:cxnSpLocks/>
          </p:cNvCxnSpPr>
          <p:nvPr/>
        </p:nvCxnSpPr>
        <p:spPr>
          <a:xfrm>
            <a:off x="2914074" y="3596306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18A4785B-25C3-46B8-B4E2-611D7B73BAA6}"/>
              </a:ext>
            </a:extLst>
          </p:cNvPr>
          <p:cNvSpPr txBox="1"/>
          <p:nvPr/>
        </p:nvSpPr>
        <p:spPr>
          <a:xfrm>
            <a:off x="2884487" y="3237591"/>
            <a:ext cx="20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poignée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7C001D-381E-4688-B8A5-7FF87E307F52}"/>
              </a:ext>
            </a:extLst>
          </p:cNvPr>
          <p:cNvSpPr txBox="1"/>
          <p:nvPr/>
        </p:nvSpPr>
        <p:spPr>
          <a:xfrm>
            <a:off x="9486501" y="5035819"/>
            <a:ext cx="209513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Interruption HALL</a:t>
            </a:r>
          </a:p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B4936DE-6B52-4BFB-9BBF-96D9366A7CBC}"/>
              </a:ext>
            </a:extLst>
          </p:cNvPr>
          <p:cNvSpPr txBox="1"/>
          <p:nvPr/>
        </p:nvSpPr>
        <p:spPr>
          <a:xfrm>
            <a:off x="6524946" y="4890358"/>
            <a:ext cx="18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Etat capteurs Hall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C5D62ED-1EC6-4AE6-BCBD-F0D33BC63BC0}"/>
              </a:ext>
            </a:extLst>
          </p:cNvPr>
          <p:cNvSpPr txBox="1"/>
          <p:nvPr/>
        </p:nvSpPr>
        <p:spPr>
          <a:xfrm>
            <a:off x="835982" y="4519636"/>
            <a:ext cx="209513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Tâche CONTRÔLE MOTEUR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4CA1C0-2AA4-4A8E-BDF3-6BE0C8900F5B}"/>
              </a:ext>
            </a:extLst>
          </p:cNvPr>
          <p:cNvCxnSpPr>
            <a:cxnSpLocks/>
          </p:cNvCxnSpPr>
          <p:nvPr/>
        </p:nvCxnSpPr>
        <p:spPr>
          <a:xfrm flipH="1">
            <a:off x="2905707" y="5035819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6489332-157F-4B79-87A4-F67EA390D3CF}"/>
              </a:ext>
            </a:extLst>
          </p:cNvPr>
          <p:cNvSpPr txBox="1"/>
          <p:nvPr/>
        </p:nvSpPr>
        <p:spPr>
          <a:xfrm>
            <a:off x="3047351" y="4450238"/>
            <a:ext cx="203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et type de commande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05DBCAE-7FEB-4477-8A72-1CDBC1E859D4}"/>
              </a:ext>
            </a:extLst>
          </p:cNvPr>
          <p:cNvCxnSpPr>
            <a:cxnSpLocks/>
          </p:cNvCxnSpPr>
          <p:nvPr/>
        </p:nvCxnSpPr>
        <p:spPr>
          <a:xfrm>
            <a:off x="2931112" y="4109862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DB2E1C54-7152-43E4-99C5-A30AD074539D}"/>
              </a:ext>
            </a:extLst>
          </p:cNvPr>
          <p:cNvSpPr txBox="1"/>
          <p:nvPr/>
        </p:nvSpPr>
        <p:spPr>
          <a:xfrm>
            <a:off x="2901525" y="3751147"/>
            <a:ext cx="20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EOS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7AC859D-2D70-47F4-81FC-DA88794D3BB6}"/>
              </a:ext>
            </a:extLst>
          </p:cNvPr>
          <p:cNvCxnSpPr>
            <a:cxnSpLocks/>
          </p:cNvCxnSpPr>
          <p:nvPr/>
        </p:nvCxnSpPr>
        <p:spPr>
          <a:xfrm flipH="1">
            <a:off x="2933203" y="5522822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A4B8B006-BC4F-4293-98C8-84F4E30A1969}"/>
              </a:ext>
            </a:extLst>
          </p:cNvPr>
          <p:cNvSpPr txBox="1"/>
          <p:nvPr/>
        </p:nvSpPr>
        <p:spPr>
          <a:xfrm>
            <a:off x="3193176" y="5178125"/>
            <a:ext cx="20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EOS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53A4FF9-B8A8-42C7-8317-C13BF55A9601}"/>
              </a:ext>
            </a:extLst>
          </p:cNvPr>
          <p:cNvCxnSpPr>
            <a:cxnSpLocks/>
          </p:cNvCxnSpPr>
          <p:nvPr/>
        </p:nvCxnSpPr>
        <p:spPr>
          <a:xfrm flipH="1">
            <a:off x="6227938" y="5235235"/>
            <a:ext cx="325856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5C205418-2CE5-4789-BDED-0DF70851A68B}"/>
              </a:ext>
            </a:extLst>
          </p:cNvPr>
          <p:cNvSpPr txBox="1"/>
          <p:nvPr/>
        </p:nvSpPr>
        <p:spPr>
          <a:xfrm>
            <a:off x="6482917" y="5448292"/>
            <a:ext cx="284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 (en pas de capteur)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6D2A7C8-E059-4CED-86D4-9FF0307472FF}"/>
              </a:ext>
            </a:extLst>
          </p:cNvPr>
          <p:cNvSpPr txBox="1"/>
          <p:nvPr/>
        </p:nvSpPr>
        <p:spPr>
          <a:xfrm>
            <a:off x="3108667" y="5637016"/>
            <a:ext cx="20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B98A278-7622-4A9C-8C08-9ADA65F14762}"/>
              </a:ext>
            </a:extLst>
          </p:cNvPr>
          <p:cNvCxnSpPr>
            <a:cxnSpLocks/>
          </p:cNvCxnSpPr>
          <p:nvPr/>
        </p:nvCxnSpPr>
        <p:spPr>
          <a:xfrm flipH="1">
            <a:off x="2943661" y="6006348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AE8B5F0-F987-4CC1-AFD0-88000396A96A}"/>
              </a:ext>
            </a:extLst>
          </p:cNvPr>
          <p:cNvCxnSpPr>
            <a:cxnSpLocks/>
          </p:cNvCxnSpPr>
          <p:nvPr/>
        </p:nvCxnSpPr>
        <p:spPr>
          <a:xfrm flipH="1">
            <a:off x="6227938" y="5787757"/>
            <a:ext cx="327560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B427F4F-D41B-435E-9CB8-2BC1A387BDD0}"/>
              </a:ext>
            </a:extLst>
          </p:cNvPr>
          <p:cNvCxnSpPr>
            <a:cxnSpLocks/>
          </p:cNvCxnSpPr>
          <p:nvPr/>
        </p:nvCxnSpPr>
        <p:spPr>
          <a:xfrm flipH="1">
            <a:off x="2925007" y="2892949"/>
            <a:ext cx="20504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EBBF44C-6634-47C8-ADD8-AAD67D4F5E68}"/>
              </a:ext>
            </a:extLst>
          </p:cNvPr>
          <p:cNvSpPr txBox="1"/>
          <p:nvPr/>
        </p:nvSpPr>
        <p:spPr>
          <a:xfrm>
            <a:off x="3163736" y="2544039"/>
            <a:ext cx="22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Trame reçue</a:t>
            </a:r>
          </a:p>
        </p:txBody>
      </p:sp>
    </p:spTree>
    <p:extLst>
      <p:ext uri="{BB962C8B-B14F-4D97-AF65-F5344CB8AC3E}">
        <p14:creationId xmlns:p14="http://schemas.microsoft.com/office/powerpoint/2010/main" val="32248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90ACF-4707-4F93-824D-14A2274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Tâche POIGNEE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E89ACA-68E5-4640-921F-E17881FE46C8}"/>
              </a:ext>
            </a:extLst>
          </p:cNvPr>
          <p:cNvSpPr txBox="1"/>
          <p:nvPr/>
        </p:nvSpPr>
        <p:spPr>
          <a:xfrm>
            <a:off x="2702446" y="3079596"/>
            <a:ext cx="144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 EOS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EF30D18-4379-457A-BE4D-E83D5C29EDE9}"/>
              </a:ext>
            </a:extLst>
          </p:cNvPr>
          <p:cNvCxnSpPr>
            <a:cxnSpLocks/>
          </p:cNvCxnSpPr>
          <p:nvPr/>
        </p:nvCxnSpPr>
        <p:spPr>
          <a:xfrm>
            <a:off x="2603074" y="3439323"/>
            <a:ext cx="196392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E7BC57C-C8F4-4B96-AD5B-2AC7C30C3F86}"/>
              </a:ext>
            </a:extLst>
          </p:cNvPr>
          <p:cNvSpPr txBox="1"/>
          <p:nvPr/>
        </p:nvSpPr>
        <p:spPr>
          <a:xfrm>
            <a:off x="532660" y="3254056"/>
            <a:ext cx="2095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Lecture EOS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74F392-B0D6-4707-8474-0A1FCC9F60A5}"/>
              </a:ext>
            </a:extLst>
          </p:cNvPr>
          <p:cNvSpPr txBox="1"/>
          <p:nvPr/>
        </p:nvSpPr>
        <p:spPr>
          <a:xfrm>
            <a:off x="532660" y="4468504"/>
            <a:ext cx="2095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Lecture ADC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547640-7187-4963-85B4-3908710D2460}"/>
              </a:ext>
            </a:extLst>
          </p:cNvPr>
          <p:cNvSpPr txBox="1"/>
          <p:nvPr/>
        </p:nvSpPr>
        <p:spPr>
          <a:xfrm>
            <a:off x="2657100" y="4322351"/>
            <a:ext cx="179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brutes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04E7220-DCDA-4EE4-8F25-73A7135E7CFC}"/>
              </a:ext>
            </a:extLst>
          </p:cNvPr>
          <p:cNvCxnSpPr>
            <a:cxnSpLocks/>
          </p:cNvCxnSpPr>
          <p:nvPr/>
        </p:nvCxnSpPr>
        <p:spPr>
          <a:xfrm>
            <a:off x="2627790" y="4672474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9818DEC-181F-4900-8785-3AC2BD4B26CA}"/>
              </a:ext>
            </a:extLst>
          </p:cNvPr>
          <p:cNvSpPr txBox="1"/>
          <p:nvPr/>
        </p:nvSpPr>
        <p:spPr>
          <a:xfrm>
            <a:off x="4631185" y="4487808"/>
            <a:ext cx="2095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Moyenne glissante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51A9F4-6598-45CD-8073-E0F2B9E79D0E}"/>
              </a:ext>
            </a:extLst>
          </p:cNvPr>
          <p:cNvSpPr txBox="1"/>
          <p:nvPr/>
        </p:nvSpPr>
        <p:spPr>
          <a:xfrm>
            <a:off x="6810865" y="4322351"/>
            <a:ext cx="284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poignée filtrées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B43F000-930E-4B37-AFC8-6F8D5E3A99D9}"/>
              </a:ext>
            </a:extLst>
          </p:cNvPr>
          <p:cNvCxnSpPr>
            <a:cxnSpLocks/>
          </p:cNvCxnSpPr>
          <p:nvPr/>
        </p:nvCxnSpPr>
        <p:spPr>
          <a:xfrm flipV="1">
            <a:off x="6726315" y="4672474"/>
            <a:ext cx="2925685" cy="193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1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90ACF-4707-4F93-824D-14A2274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Tâche CAN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E89ACA-68E5-4640-921F-E17881FE46C8}"/>
              </a:ext>
            </a:extLst>
          </p:cNvPr>
          <p:cNvSpPr txBox="1"/>
          <p:nvPr/>
        </p:nvSpPr>
        <p:spPr>
          <a:xfrm>
            <a:off x="782802" y="2782669"/>
            <a:ext cx="200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poignées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EF30D18-4379-457A-BE4D-E83D5C29EDE9}"/>
              </a:ext>
            </a:extLst>
          </p:cNvPr>
          <p:cNvCxnSpPr>
            <a:cxnSpLocks/>
          </p:cNvCxnSpPr>
          <p:nvPr/>
        </p:nvCxnSpPr>
        <p:spPr>
          <a:xfrm>
            <a:off x="906750" y="3152001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E7BC57C-C8F4-4B96-AD5B-2AC7C30C3F86}"/>
              </a:ext>
            </a:extLst>
          </p:cNvPr>
          <p:cNvSpPr txBox="1"/>
          <p:nvPr/>
        </p:nvSpPr>
        <p:spPr>
          <a:xfrm>
            <a:off x="2910145" y="2967335"/>
            <a:ext cx="23987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Génération trame CAN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30E8425-244F-4FC5-BD66-74FF30F54871}"/>
              </a:ext>
            </a:extLst>
          </p:cNvPr>
          <p:cNvSpPr txBox="1"/>
          <p:nvPr/>
        </p:nvSpPr>
        <p:spPr>
          <a:xfrm>
            <a:off x="5304213" y="2753439"/>
            <a:ext cx="200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Trame à envoyer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7CD610-BD9F-4E89-B8E5-555F2BFECB7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308847" y="3122771"/>
            <a:ext cx="2122709" cy="292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990F1573-3894-470A-8D11-770885C86086}"/>
              </a:ext>
            </a:extLst>
          </p:cNvPr>
          <p:cNvSpPr txBox="1"/>
          <p:nvPr/>
        </p:nvSpPr>
        <p:spPr>
          <a:xfrm>
            <a:off x="7431556" y="2938105"/>
            <a:ext cx="23987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 trame CAN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FED6FE6-A210-4722-A85B-E53CB97890A3}"/>
              </a:ext>
            </a:extLst>
          </p:cNvPr>
          <p:cNvSpPr txBox="1"/>
          <p:nvPr/>
        </p:nvSpPr>
        <p:spPr>
          <a:xfrm>
            <a:off x="792751" y="3734531"/>
            <a:ext cx="200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Trame reçue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5C0808B-97F3-4F6D-851F-67EFB6FA3B4A}"/>
              </a:ext>
            </a:extLst>
          </p:cNvPr>
          <p:cNvCxnSpPr>
            <a:cxnSpLocks/>
          </p:cNvCxnSpPr>
          <p:nvPr/>
        </p:nvCxnSpPr>
        <p:spPr>
          <a:xfrm>
            <a:off x="916699" y="4103863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79ECC17-E304-45CF-89B5-6F394740817D}"/>
              </a:ext>
            </a:extLst>
          </p:cNvPr>
          <p:cNvSpPr txBox="1"/>
          <p:nvPr/>
        </p:nvSpPr>
        <p:spPr>
          <a:xfrm>
            <a:off x="2920094" y="3919197"/>
            <a:ext cx="23987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Décodage trame CAN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3A52A94-3F5E-4D9F-8FA4-F98D6F95811E}"/>
              </a:ext>
            </a:extLst>
          </p:cNvPr>
          <p:cNvSpPr txBox="1"/>
          <p:nvPr/>
        </p:nvSpPr>
        <p:spPr>
          <a:xfrm>
            <a:off x="5442744" y="3719916"/>
            <a:ext cx="41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et type de commande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28E6727-DE53-4C58-A35F-3FF1C8A283B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318796" y="4074633"/>
            <a:ext cx="4496877" cy="292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90ACF-4707-4F93-824D-14A2274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Tâche CONTRÔLE MOTEUR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DB8BFA-68D7-4839-BD74-7A013D67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contrôle en boucle ouverte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 contrôle en position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E89ACA-68E5-4640-921F-E17881FE46C8}"/>
              </a:ext>
            </a:extLst>
          </p:cNvPr>
          <p:cNvSpPr txBox="1"/>
          <p:nvPr/>
        </p:nvSpPr>
        <p:spPr>
          <a:xfrm>
            <a:off x="747886" y="2785252"/>
            <a:ext cx="207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PWM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EF30D18-4379-457A-BE4D-E83D5C29EDE9}"/>
              </a:ext>
            </a:extLst>
          </p:cNvPr>
          <p:cNvCxnSpPr>
            <a:cxnSpLocks/>
          </p:cNvCxnSpPr>
          <p:nvPr/>
        </p:nvCxnSpPr>
        <p:spPr>
          <a:xfrm>
            <a:off x="906750" y="3152001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E7BC57C-C8F4-4B96-AD5B-2AC7C30C3F86}"/>
              </a:ext>
            </a:extLst>
          </p:cNvPr>
          <p:cNvSpPr txBox="1"/>
          <p:nvPr/>
        </p:nvSpPr>
        <p:spPr>
          <a:xfrm>
            <a:off x="2910145" y="2967335"/>
            <a:ext cx="2095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Génération PWM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25646-4A5D-4A34-A42F-E12DD7BB23FE}"/>
              </a:ext>
            </a:extLst>
          </p:cNvPr>
          <p:cNvSpPr txBox="1"/>
          <p:nvPr/>
        </p:nvSpPr>
        <p:spPr>
          <a:xfrm>
            <a:off x="17754" y="4504934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position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B72E118-1EC1-445A-947A-6EF0E4408CD2}"/>
              </a:ext>
            </a:extLst>
          </p:cNvPr>
          <p:cNvCxnSpPr>
            <a:cxnSpLocks/>
          </p:cNvCxnSpPr>
          <p:nvPr/>
        </p:nvCxnSpPr>
        <p:spPr>
          <a:xfrm>
            <a:off x="17754" y="4922176"/>
            <a:ext cx="200610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B74F392-B0D6-4707-8474-0A1FCC9F60A5}"/>
              </a:ext>
            </a:extLst>
          </p:cNvPr>
          <p:cNvSpPr txBox="1"/>
          <p:nvPr/>
        </p:nvSpPr>
        <p:spPr>
          <a:xfrm>
            <a:off x="2023857" y="4737510"/>
            <a:ext cx="2095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PID position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547640-7187-4963-85B4-3908710D2460}"/>
              </a:ext>
            </a:extLst>
          </p:cNvPr>
          <p:cNvSpPr txBox="1"/>
          <p:nvPr/>
        </p:nvSpPr>
        <p:spPr>
          <a:xfrm>
            <a:off x="4118987" y="4570858"/>
            <a:ext cx="24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vitesse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04E7220-DCDA-4EE4-8F25-73A7135E7CFC}"/>
              </a:ext>
            </a:extLst>
          </p:cNvPr>
          <p:cNvCxnSpPr>
            <a:cxnSpLocks/>
          </p:cNvCxnSpPr>
          <p:nvPr/>
        </p:nvCxnSpPr>
        <p:spPr>
          <a:xfrm>
            <a:off x="4118987" y="4941480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9818DEC-181F-4900-8785-3AC2BD4B26CA}"/>
              </a:ext>
            </a:extLst>
          </p:cNvPr>
          <p:cNvSpPr txBox="1"/>
          <p:nvPr/>
        </p:nvSpPr>
        <p:spPr>
          <a:xfrm>
            <a:off x="6122382" y="4756814"/>
            <a:ext cx="2095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PID vitesse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51A9F4-6598-45CD-8073-E0F2B9E79D0E}"/>
              </a:ext>
            </a:extLst>
          </p:cNvPr>
          <p:cNvSpPr txBox="1"/>
          <p:nvPr/>
        </p:nvSpPr>
        <p:spPr>
          <a:xfrm>
            <a:off x="8217511" y="4621782"/>
            <a:ext cx="200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PWM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B43F000-930E-4B37-AFC8-6F8D5E3A99D9}"/>
              </a:ext>
            </a:extLst>
          </p:cNvPr>
          <p:cNvCxnSpPr>
            <a:cxnSpLocks/>
          </p:cNvCxnSpPr>
          <p:nvPr/>
        </p:nvCxnSpPr>
        <p:spPr>
          <a:xfrm>
            <a:off x="8217512" y="4960784"/>
            <a:ext cx="200339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3834D74-FE01-4C84-9E7C-9B4C05185DDB}"/>
              </a:ext>
            </a:extLst>
          </p:cNvPr>
          <p:cNvSpPr txBox="1"/>
          <p:nvPr/>
        </p:nvSpPr>
        <p:spPr>
          <a:xfrm>
            <a:off x="10220907" y="4776118"/>
            <a:ext cx="18438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Génération PWM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03479E-569A-4D0A-BA6E-BDEFF0436792}"/>
              </a:ext>
            </a:extLst>
          </p:cNvPr>
          <p:cNvSpPr txBox="1"/>
          <p:nvPr/>
        </p:nvSpPr>
        <p:spPr>
          <a:xfrm>
            <a:off x="2498769" y="5457236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09CA202-B6AE-43BB-BD11-6785CB84AFCD}"/>
              </a:ext>
            </a:extLst>
          </p:cNvPr>
          <p:cNvCxnSpPr>
            <a:cxnSpLocks/>
          </p:cNvCxnSpPr>
          <p:nvPr/>
        </p:nvCxnSpPr>
        <p:spPr>
          <a:xfrm>
            <a:off x="2484771" y="5810213"/>
            <a:ext cx="149119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AABFBE4-3428-4EFB-ABB4-AE20017A254A}"/>
              </a:ext>
            </a:extLst>
          </p:cNvPr>
          <p:cNvCxnSpPr>
            <a:cxnSpLocks/>
          </p:cNvCxnSpPr>
          <p:nvPr/>
        </p:nvCxnSpPr>
        <p:spPr>
          <a:xfrm flipV="1">
            <a:off x="3604837" y="5106842"/>
            <a:ext cx="0" cy="7197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1C877EBD-4E18-420A-8B9C-D7786EB38012}"/>
              </a:ext>
            </a:extLst>
          </p:cNvPr>
          <p:cNvSpPr txBox="1"/>
          <p:nvPr/>
        </p:nvSpPr>
        <p:spPr>
          <a:xfrm>
            <a:off x="3975968" y="5619367"/>
            <a:ext cx="2095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Calcul vitesse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9B6427F-24C0-4B2D-87EC-B5841BFDAA43}"/>
              </a:ext>
            </a:extLst>
          </p:cNvPr>
          <p:cNvSpPr txBox="1"/>
          <p:nvPr/>
        </p:nvSpPr>
        <p:spPr>
          <a:xfrm>
            <a:off x="6371475" y="5467681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E622260-F9BA-453B-A2C4-2613BB10D4C5}"/>
              </a:ext>
            </a:extLst>
          </p:cNvPr>
          <p:cNvCxnSpPr>
            <a:cxnSpLocks/>
          </p:cNvCxnSpPr>
          <p:nvPr/>
        </p:nvCxnSpPr>
        <p:spPr>
          <a:xfrm>
            <a:off x="6071098" y="5810213"/>
            <a:ext cx="1491197" cy="0"/>
          </a:xfrm>
          <a:prstGeom prst="straightConnector1">
            <a:avLst/>
          </a:prstGeom>
          <a:ln w="762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FB87F06-FCAE-42E8-80D5-6537868C5B9B}"/>
              </a:ext>
            </a:extLst>
          </p:cNvPr>
          <p:cNvCxnSpPr>
            <a:cxnSpLocks/>
          </p:cNvCxnSpPr>
          <p:nvPr/>
        </p:nvCxnSpPr>
        <p:spPr>
          <a:xfrm flipV="1">
            <a:off x="7548297" y="5109582"/>
            <a:ext cx="0" cy="7197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38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BB82BC-1193-4C56-A624-B0ED77FD085C}">
  <we:reference id="e849ddb8-6bbd-4833-bd4b-59030099d63e" version="1.0.0.0" store="EXCatalog" storeType="EXCatalog"/>
  <we:alternateReferences>
    <we:reference id="WA200000113" version="1.0.0.0" store="fr-F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127</Words>
  <Application>Microsoft Office PowerPoint</Application>
  <PresentationFormat>Grand écran</PresentationFormat>
  <Paragraphs>70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Diagramme fonctionnement carte moteur</vt:lpstr>
      <vt:lpstr>Présentation PowerPoint</vt:lpstr>
      <vt:lpstr>Tâche POIGNEE</vt:lpstr>
      <vt:lpstr>Tâche CAN</vt:lpstr>
      <vt:lpstr>Tâche CONTRÔLE MOTEUR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fonctionnement carte moteur</dc:title>
  <dc:creator>Martin RYS</dc:creator>
  <cp:lastModifiedBy>Martin Rys</cp:lastModifiedBy>
  <cp:revision>20</cp:revision>
  <dcterms:created xsi:type="dcterms:W3CDTF">2022-05-06T14:55:28Z</dcterms:created>
  <dcterms:modified xsi:type="dcterms:W3CDTF">2022-05-06T23:03:03Z</dcterms:modified>
</cp:coreProperties>
</file>