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B875D-1C03-4EC9-B95D-4DEA15086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C24F35-C66E-475D-BD45-F9329B782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89F50-D5CC-4CDA-B669-CC1948F5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8F5C0-A173-434B-BCDC-EBC463EE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5A64E0-68F7-47F9-B41E-75E9748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F8AD4-0AA0-4455-B710-BC4B4A1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65E1CB-433B-4B60-B1D3-EC1D76688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5690F9-E11A-4002-9A55-345F7FC7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94537-8DD2-4226-89E6-25B293F9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96E3C-1B40-4D9E-AC7C-C94E7CB8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F01374-07EA-402B-B93E-627593ADB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14D04C-34D8-4FB3-89B8-B399D6C5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1F207-FE87-4D5F-B173-1946A4AB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844C2-3132-4EFC-B6B6-B20FBBF4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0E2CC-1DE6-43B1-B792-2DE7B151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283C8-745B-4CC1-AA41-0A2384DE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07F7D-4F8B-4086-B6B8-53ABD566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81018-65AC-48AC-8FA4-7EAC4F3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3B506-1E83-4BDC-85FE-8C0D0B4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177B5-D0E0-4155-B9E0-10523BE0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0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39667-C26D-4940-9C70-8CFFD61C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4DDAD6-E952-4DDC-917C-007F3308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83679-E3B9-4C31-B40B-56BB5DAC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A6EA6-0F54-40D5-9487-3CECCF51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187DF-3C8E-469B-A5B3-005C3E3C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08A8C-56BE-4750-ABCF-F98A568D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8F747-937B-405C-A55F-EFFB845F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2E16AB-36F4-4082-8959-2921699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B31EC-F0AD-4F11-B44B-FB2AE10D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17C6D3-6221-47CA-BC55-1F836822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F61E2E-A7F0-4844-A0AB-2C804409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74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2F3A4-9F61-4852-9E07-7347EDC6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3FD6A7-9D3E-4F09-98A5-B6313C37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A29B5A-C247-4B0C-83CE-D39481919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4E6C2C-89DB-4D0A-BAE2-3BAFC3DC4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B73195-804F-4E14-B007-599C06133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AB00EA-0C4D-4EE8-BB15-77D6992F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EE60F5-465A-4466-9919-FC6E54C0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7F5A9-3DBC-4A8A-BF0B-BAE65723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1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D2D51-A67F-43C3-B9BD-2951266D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91D73D-0943-4FB6-96AA-838F552B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D017D4-813C-4671-8B91-E399A408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60542-8504-49B3-8867-D38861D0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C4E048-8B1A-4600-B518-71A5F919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3D0BC2-323F-4A93-AA54-0758B6C0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EED5D-D5DE-4BB3-B82B-B11837EC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5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4DC67-BEC8-40A9-B717-A3AD690B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661A8-7F0C-4549-8476-031E6206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40DBA-9EC7-47D9-9633-ABC93697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3F9D32-C973-49E4-9ED0-D430416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B9468-0CC8-4592-8979-DA3FB0BA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38F2F4-1C56-475F-A676-E80A2470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1FAC4-4DE2-437A-963F-40C8543E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435857-8585-468C-8511-3ED743885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19F958-F8F6-4702-A9BF-9786AE8F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A3B80-5F57-4107-AEC1-9F4DACFD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43C203-7A09-4E6F-AAA3-4E5D44B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73BA0-F670-484B-B107-21D228E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1AB9E0-2AD5-4207-A051-7A72FCD4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5338F-E305-4441-AE3B-24536AE9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0ED14-030F-459B-943B-355091BD5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D8D3-05CE-4A51-B762-3281C299C13C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28B64-AF1E-4876-89DB-1F7788ECD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9A51E-6ADD-4F76-B645-B63304014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4E97-72E3-46A9-A1DB-99F6DE0854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F4AD1-3E2A-4385-BC82-913835C05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Fonctionnement carte moteur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E1994-C124-4841-81F4-AFD8B8EBE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Contrôle 6-step uniquement</a:t>
            </a:r>
          </a:p>
        </p:txBody>
      </p:sp>
    </p:spTree>
    <p:extLst>
      <p:ext uri="{BB962C8B-B14F-4D97-AF65-F5344CB8AC3E}">
        <p14:creationId xmlns:p14="http://schemas.microsoft.com/office/powerpoint/2010/main" val="215734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AA6DE-AB1C-4F50-B537-BEDC16B3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processus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2A771-ABA2-4EF4-9F48-CDEC912B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et enregistrement des valeurs des capteurs poignée</a:t>
            </a:r>
          </a:p>
          <a:p>
            <a:r>
              <a:rPr lang="fr-FR" dirty="0"/>
              <a:t>Communication CAN</a:t>
            </a:r>
          </a:p>
          <a:p>
            <a:r>
              <a:rPr lang="fr-FR" dirty="0"/>
              <a:t>Mise à jour des capteurs à effet Halls</a:t>
            </a:r>
          </a:p>
          <a:p>
            <a:r>
              <a:rPr lang="fr-FR" dirty="0"/>
              <a:t>Commande du moteur</a:t>
            </a:r>
          </a:p>
          <a:p>
            <a:pPr lvl="1"/>
            <a:r>
              <a:rPr lang="fr-FR" dirty="0"/>
              <a:t>Commande en boucle ouverte (résistance des roues)</a:t>
            </a:r>
          </a:p>
          <a:p>
            <a:pPr lvl="1"/>
            <a:r>
              <a:rPr lang="fr-FR" dirty="0"/>
              <a:t>Commande en position (Levée des poignées)</a:t>
            </a:r>
          </a:p>
          <a:p>
            <a:pPr lvl="2"/>
            <a:r>
              <a:rPr lang="fr-FR" dirty="0"/>
              <a:t>Asservissement en position</a:t>
            </a:r>
          </a:p>
          <a:p>
            <a:pPr lvl="2"/>
            <a:r>
              <a:rPr lang="fr-FR" dirty="0"/>
              <a:t>Asservissement en vitesse</a:t>
            </a:r>
          </a:p>
          <a:p>
            <a:pPr lvl="4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7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70A99-7DFE-4E45-A46D-A0825AB8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Lecture des mesures des capteurs poignée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99F32-9574-47C7-9A66-16D9B445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Lire les données ADC à intervalle régulier et mettre à jour les variables correspondantes.</a:t>
            </a:r>
          </a:p>
          <a:p>
            <a:endParaRPr lang="fr-FR" dirty="0"/>
          </a:p>
          <a:p>
            <a:r>
              <a:rPr lang="fr-FR" dirty="0"/>
              <a:t>Les données des poignées peuvent être lues toutes les 10ms par exemple pour pouvoir faire une moyenne sur 10 valeurs en restant réactif.</a:t>
            </a:r>
          </a:p>
          <a:p>
            <a:endParaRPr lang="fr-FR" dirty="0"/>
          </a:p>
          <a:p>
            <a:r>
              <a:rPr lang="fr-FR" dirty="0"/>
              <a:t>Lecture de l’ADC par DMA. Calcul de la moyenne et enregistrement des mesures à intervalle régulier (</a:t>
            </a:r>
            <a:r>
              <a:rPr lang="fr-FR" dirty="0" err="1"/>
              <a:t>Scheduler</a:t>
            </a:r>
            <a:r>
              <a:rPr lang="fr-FR" dirty="0"/>
              <a:t> ou interruption </a:t>
            </a:r>
            <a:r>
              <a:rPr lang="fr-FR" dirty="0" err="1"/>
              <a:t>timer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760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459C4-D93C-49B2-8F9B-A44479A2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56278-30BC-4012-88FE-FAB994EA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Pouvoir traiter les commandes reçues le plus rapidement possible et émettre sans perturber la commande du moteur.</a:t>
            </a:r>
          </a:p>
          <a:p>
            <a:endParaRPr lang="fr-FR" dirty="0"/>
          </a:p>
          <a:p>
            <a:r>
              <a:rPr lang="fr-FR" dirty="0"/>
              <a:t>Réception par interruption (voir DMA si possible) et traitement des trames reçu dans une taches </a:t>
            </a:r>
            <a:r>
              <a:rPr lang="fr-FR" dirty="0" err="1"/>
              <a:t>scheduler</a:t>
            </a:r>
            <a:r>
              <a:rPr lang="fr-FR" dirty="0"/>
              <a:t> .</a:t>
            </a:r>
          </a:p>
          <a:p>
            <a:r>
              <a:rPr lang="fr-FR" dirty="0"/>
              <a:t>Emission via une tache </a:t>
            </a:r>
            <a:r>
              <a:rPr lang="fr-FR" dirty="0" err="1"/>
              <a:t>scheduler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Les trames seront donc reçues à tout moment, mais traitées et envoyées à intervalle régulier.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37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A5896-7BC5-41B5-A44B-237D21B0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des capteurs à effet Halls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C1AF0-4FEF-4621-B0D2-6B137B9E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Recopier l’état des capteurs à effets halls sur les entrées du driver moteur.</a:t>
            </a:r>
          </a:p>
          <a:p>
            <a:endParaRPr lang="fr-FR" dirty="0"/>
          </a:p>
          <a:p>
            <a:r>
              <a:rPr lang="fr-FR" dirty="0"/>
              <a:t>Il doit être possible de mettre en pause la mise à jour pour forcer la sortie à des états particuliers (</a:t>
            </a:r>
            <a:r>
              <a:rPr lang="fr-FR" dirty="0" err="1"/>
              <a:t>align</a:t>
            </a:r>
            <a:r>
              <a:rPr lang="fr-FR" dirty="0"/>
              <a:t> ou stop).</a:t>
            </a:r>
          </a:p>
          <a:p>
            <a:endParaRPr lang="fr-FR" dirty="0"/>
          </a:p>
          <a:p>
            <a:r>
              <a:rPr lang="fr-FR" dirty="0"/>
              <a:t>Interruption sur changement d’état d’un des trois capteurs et recopie de leurs valeurs sur les sorties si elles ne sont pas forcées à un état spécial par le logiciel.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34647-9B19-4462-B188-A4D203D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du moteur : boucle ouverte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5C14E-6D0A-42C0-9487-11B75721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Appliquer une tension au moteur correspondant (ou proportionnelle) à une commande, indépendamment de l’état du moteur.  </a:t>
            </a:r>
          </a:p>
          <a:p>
            <a:endParaRPr lang="fr-FR" dirty="0"/>
          </a:p>
          <a:p>
            <a:r>
              <a:rPr lang="fr-FR" dirty="0"/>
              <a:t>À intervalle régulier, le rapport cyclique du signal de commande du moteur doit être mis à jour en fonction de la commande reçu.</a:t>
            </a:r>
          </a:p>
          <a:p>
            <a:endParaRPr lang="fr-FR" dirty="0"/>
          </a:p>
          <a:p>
            <a:r>
              <a:rPr lang="fr-FR" dirty="0"/>
              <a:t>Tâche de contrôle moteur dans le </a:t>
            </a:r>
            <a:r>
              <a:rPr lang="fr-FR" dirty="0" err="1"/>
              <a:t>scheduler</a:t>
            </a:r>
            <a:r>
              <a:rPr lang="fr-FR" dirty="0"/>
              <a:t> permettant de mettre à jour </a:t>
            </a:r>
            <a:r>
              <a:rPr lang="fr-FR" dirty="0" err="1"/>
              <a:t>regulierement</a:t>
            </a:r>
            <a:r>
              <a:rPr lang="fr-FR" dirty="0"/>
              <a:t> le rapport cyclique.</a:t>
            </a:r>
          </a:p>
        </p:txBody>
      </p:sp>
    </p:spTree>
    <p:extLst>
      <p:ext uri="{BB962C8B-B14F-4D97-AF65-F5344CB8AC3E}">
        <p14:creationId xmlns:p14="http://schemas.microsoft.com/office/powerpoint/2010/main" val="29360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73081-99C8-47B0-825D-079A7F10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du moteur :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A5A51-180B-48EA-8910-B7A2EE4D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Ajuster la vitesse du moteur de façon à respecter une commande de position. La commande pourra varier avant que la position demandée ne soit atteinte.</a:t>
            </a:r>
          </a:p>
          <a:p>
            <a:endParaRPr lang="fr-FR" dirty="0"/>
          </a:p>
          <a:p>
            <a:r>
              <a:rPr lang="fr-FR" dirty="0"/>
              <a:t>La position sera donnée en nombre de pas de capteur à effet Hall.</a:t>
            </a:r>
          </a:p>
          <a:p>
            <a:endParaRPr lang="fr-FR" dirty="0"/>
          </a:p>
          <a:p>
            <a:r>
              <a:rPr lang="fr-FR" dirty="0"/>
              <a:t>À intervalle régulier : Mise à jour de la commande, application des </a:t>
            </a:r>
            <a:r>
              <a:rPr lang="fr-FR" dirty="0" err="1"/>
              <a:t>PIDs</a:t>
            </a:r>
            <a:r>
              <a:rPr lang="fr-FR" dirty="0"/>
              <a:t> du contrôle en position, application des </a:t>
            </a:r>
            <a:r>
              <a:rPr lang="fr-FR" dirty="0" err="1"/>
              <a:t>PIDs</a:t>
            </a:r>
            <a:r>
              <a:rPr lang="fr-FR" dirty="0"/>
              <a:t> du contrôle en vitesse, mise à jour du rapport cyclique (comme en boucle ouverte).</a:t>
            </a:r>
          </a:p>
        </p:txBody>
      </p:sp>
    </p:spTree>
    <p:extLst>
      <p:ext uri="{BB962C8B-B14F-4D97-AF65-F5344CB8AC3E}">
        <p14:creationId xmlns:p14="http://schemas.microsoft.com/office/powerpoint/2010/main" val="3307047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423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Fonctionnement carte moteur</vt:lpstr>
      <vt:lpstr>Les différents processus</vt:lpstr>
      <vt:lpstr>Lecture des mesures des capteurs poignée</vt:lpstr>
      <vt:lpstr>Communication CAN</vt:lpstr>
      <vt:lpstr>Mise à jour des capteurs à effet Halls</vt:lpstr>
      <vt:lpstr>Commande du moteur : boucle ouverte </vt:lpstr>
      <vt:lpstr>Commande du moteur :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 carte moteur</dc:title>
  <dc:creator>Martin RYS</dc:creator>
  <cp:lastModifiedBy>Martin RYS</cp:lastModifiedBy>
  <cp:revision>35</cp:revision>
  <dcterms:created xsi:type="dcterms:W3CDTF">2022-05-06T13:08:09Z</dcterms:created>
  <dcterms:modified xsi:type="dcterms:W3CDTF">2022-05-06T22:27:31Z</dcterms:modified>
</cp:coreProperties>
</file>