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98FA-BEA3-4F78-97AD-B6D6E36DD87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D9AC-1AB4-4AC2-B7AE-23B2D97F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1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98FA-BEA3-4F78-97AD-B6D6E36DD87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D9AC-1AB4-4AC2-B7AE-23B2D97F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8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98FA-BEA3-4F78-97AD-B6D6E36DD87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D9AC-1AB4-4AC2-B7AE-23B2D97F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6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98FA-BEA3-4F78-97AD-B6D6E36DD87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D9AC-1AB4-4AC2-B7AE-23B2D97F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1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98FA-BEA3-4F78-97AD-B6D6E36DD87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D9AC-1AB4-4AC2-B7AE-23B2D97F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98FA-BEA3-4F78-97AD-B6D6E36DD87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D9AC-1AB4-4AC2-B7AE-23B2D97F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2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98FA-BEA3-4F78-97AD-B6D6E36DD87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D9AC-1AB4-4AC2-B7AE-23B2D97F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98FA-BEA3-4F78-97AD-B6D6E36DD87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D9AC-1AB4-4AC2-B7AE-23B2D97F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7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98FA-BEA3-4F78-97AD-B6D6E36DD87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D9AC-1AB4-4AC2-B7AE-23B2D97F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9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98FA-BEA3-4F78-97AD-B6D6E36DD87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D9AC-1AB4-4AC2-B7AE-23B2D97F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9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98FA-BEA3-4F78-97AD-B6D6E36DD87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D9AC-1AB4-4AC2-B7AE-23B2D97F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9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A98FA-BEA3-4F78-97AD-B6D6E36DD87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D9AC-1AB4-4AC2-B7AE-23B2D97FC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9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97128" y="105878"/>
            <a:ext cx="1520792" cy="452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John Smith_0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76335" y="1018674"/>
            <a:ext cx="1642713" cy="452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Caroline Pim_1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17920" y="1018673"/>
            <a:ext cx="1520792" cy="452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 Smith_2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31457" y="2058202"/>
            <a:ext cx="1520792" cy="452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Jack Jones_3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596967" y="2058200"/>
            <a:ext cx="1520792" cy="452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John Doe_4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2"/>
            <a:endCxn id="5" idx="0"/>
          </p:cNvCxnSpPr>
          <p:nvPr/>
        </p:nvCxnSpPr>
        <p:spPr>
          <a:xfrm flipH="1">
            <a:off x="3997692" y="558265"/>
            <a:ext cx="1459832" cy="46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  <a:endCxn id="6" idx="0"/>
          </p:cNvCxnSpPr>
          <p:nvPr/>
        </p:nvCxnSpPr>
        <p:spPr>
          <a:xfrm>
            <a:off x="5457524" y="558265"/>
            <a:ext cx="1520792" cy="460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  <a:endCxn id="7" idx="0"/>
          </p:cNvCxnSpPr>
          <p:nvPr/>
        </p:nvCxnSpPr>
        <p:spPr>
          <a:xfrm flipH="1">
            <a:off x="2991853" y="1471061"/>
            <a:ext cx="1005839" cy="587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8" idx="0"/>
          </p:cNvCxnSpPr>
          <p:nvPr/>
        </p:nvCxnSpPr>
        <p:spPr>
          <a:xfrm>
            <a:off x="6978316" y="1471060"/>
            <a:ext cx="2379047" cy="58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752523" y="2058200"/>
            <a:ext cx="1520792" cy="452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Peter Pan_5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858350" y="4077100"/>
            <a:ext cx="1667577" cy="452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Bandi</a:t>
            </a:r>
            <a:r>
              <a:rPr lang="en-US" dirty="0" smtClean="0"/>
              <a:t> Abbe_6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819049" y="2058201"/>
            <a:ext cx="1520792" cy="452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Barak Adev_7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836571" y="5782707"/>
            <a:ext cx="1520792" cy="452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Eliza Band_8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0117759" y="5782707"/>
            <a:ext cx="1990023" cy="452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Garisson</a:t>
            </a:r>
            <a:r>
              <a:rPr lang="en-US" dirty="0" smtClean="0"/>
              <a:t> Banker_9</a:t>
            </a:r>
            <a:endParaRPr lang="en-US" dirty="0"/>
          </a:p>
        </p:txBody>
      </p:sp>
      <p:cxnSp>
        <p:nvCxnSpPr>
          <p:cNvPr id="22" name="Straight Connector 21"/>
          <p:cNvCxnSpPr>
            <a:stCxn id="31" idx="2"/>
            <a:endCxn id="18" idx="0"/>
          </p:cNvCxnSpPr>
          <p:nvPr/>
        </p:nvCxnSpPr>
        <p:spPr>
          <a:xfrm>
            <a:off x="3495574" y="3616692"/>
            <a:ext cx="2196565" cy="460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  <a:endCxn id="19" idx="0"/>
          </p:cNvCxnSpPr>
          <p:nvPr/>
        </p:nvCxnSpPr>
        <p:spPr>
          <a:xfrm flipH="1">
            <a:off x="5579445" y="1471060"/>
            <a:ext cx="1398871" cy="587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563527" y="3164305"/>
            <a:ext cx="1864094" cy="452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Jackson Bean_10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962526" y="4077101"/>
            <a:ext cx="1601001" cy="452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Ellen Cater_11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784905" y="4077100"/>
            <a:ext cx="1806345" cy="452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Peter Parker_12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24528" y="5782707"/>
            <a:ext cx="1665171" cy="452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Hege</a:t>
            </a:r>
            <a:r>
              <a:rPr lang="en-US" dirty="0" smtClean="0"/>
              <a:t> Pege_13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109536" y="5782707"/>
            <a:ext cx="1888155" cy="452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Donald Evan_14</a:t>
            </a:r>
            <a:endParaRPr lang="en-US" dirty="0"/>
          </a:p>
        </p:txBody>
      </p:sp>
      <p:cxnSp>
        <p:nvCxnSpPr>
          <p:cNvPr id="36" name="Straight Connector 35"/>
          <p:cNvCxnSpPr>
            <a:stCxn id="31" idx="2"/>
            <a:endCxn id="32" idx="0"/>
          </p:cNvCxnSpPr>
          <p:nvPr/>
        </p:nvCxnSpPr>
        <p:spPr>
          <a:xfrm flipH="1">
            <a:off x="1763027" y="3616692"/>
            <a:ext cx="1732547" cy="46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3" idx="0"/>
          </p:cNvCxnSpPr>
          <p:nvPr/>
        </p:nvCxnSpPr>
        <p:spPr>
          <a:xfrm>
            <a:off x="3495574" y="3616692"/>
            <a:ext cx="192504" cy="460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2"/>
            <a:endCxn id="34" idx="0"/>
          </p:cNvCxnSpPr>
          <p:nvPr/>
        </p:nvCxnSpPr>
        <p:spPr>
          <a:xfrm flipH="1">
            <a:off x="957114" y="4529488"/>
            <a:ext cx="805913" cy="125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2"/>
            <a:endCxn id="35" idx="0"/>
          </p:cNvCxnSpPr>
          <p:nvPr/>
        </p:nvCxnSpPr>
        <p:spPr>
          <a:xfrm>
            <a:off x="1763027" y="4529488"/>
            <a:ext cx="1290587" cy="125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2"/>
            <a:endCxn id="31" idx="0"/>
          </p:cNvCxnSpPr>
          <p:nvPr/>
        </p:nvCxnSpPr>
        <p:spPr>
          <a:xfrm>
            <a:off x="2991853" y="2510589"/>
            <a:ext cx="503721" cy="653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2"/>
            <a:endCxn id="17" idx="0"/>
          </p:cNvCxnSpPr>
          <p:nvPr/>
        </p:nvCxnSpPr>
        <p:spPr>
          <a:xfrm>
            <a:off x="6978316" y="1471060"/>
            <a:ext cx="534603" cy="58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35" y="-109628"/>
            <a:ext cx="1333500" cy="133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-402055"/>
            <a:ext cx="1333500" cy="133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033" y="464526"/>
            <a:ext cx="12001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727" y="1202816"/>
            <a:ext cx="1238250" cy="1238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9426" y="2518609"/>
            <a:ext cx="1190625" cy="1190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7524" y="2518609"/>
            <a:ext cx="1190625" cy="11906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5622" y="2509083"/>
            <a:ext cx="1209675" cy="12096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4876" y="2727809"/>
            <a:ext cx="1190625" cy="11906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36217" y="4110620"/>
            <a:ext cx="1190625" cy="11906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4661" y="4571698"/>
            <a:ext cx="1190625" cy="11906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3567" y="4560784"/>
            <a:ext cx="1190625" cy="11906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111832" y="5639781"/>
            <a:ext cx="1190625" cy="119062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03362" y="6008900"/>
            <a:ext cx="1200150" cy="120015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30051" y="6061368"/>
            <a:ext cx="1190625" cy="119062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841" y="6305301"/>
            <a:ext cx="1013941" cy="124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128" y="0"/>
            <a:ext cx="6871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6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10</cp:revision>
  <dcterms:created xsi:type="dcterms:W3CDTF">2017-10-22T06:24:50Z</dcterms:created>
  <dcterms:modified xsi:type="dcterms:W3CDTF">2017-10-28T22:06:05Z</dcterms:modified>
</cp:coreProperties>
</file>