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2700" dirty="0" smtClean="0"/>
              <a:t>Mobile Robots</a:t>
            </a:r>
            <a:br>
              <a:rPr lang="fr-FR" sz="2700" dirty="0" smtClean="0"/>
            </a:br>
            <a:r>
              <a:rPr lang="fr-FR" dirty="0" smtClean="0"/>
              <a:t>Mini-Project</a:t>
            </a:r>
            <a:r>
              <a:rPr lang="fr-FR" dirty="0"/>
              <a:t>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GPS </a:t>
            </a:r>
            <a:r>
              <a:rPr lang="fr-FR" dirty="0"/>
              <a:t>Signal </a:t>
            </a:r>
            <a:r>
              <a:rPr lang="fr-FR" dirty="0" err="1"/>
              <a:t>Following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9429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Group N°11 (GPS 1)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4547249" y="3910343"/>
            <a:ext cx="3443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Arreguit</a:t>
            </a:r>
            <a:r>
              <a:rPr lang="fr-FR" sz="2400" dirty="0"/>
              <a:t> </a:t>
            </a:r>
            <a:r>
              <a:rPr lang="fr-FR" sz="2400" dirty="0" smtClean="0"/>
              <a:t>Jonathan</a:t>
            </a:r>
          </a:p>
          <a:p>
            <a:r>
              <a:rPr lang="fr-FR" sz="2400" dirty="0" smtClean="0"/>
              <a:t>Konrad Dorian</a:t>
            </a:r>
          </a:p>
          <a:p>
            <a:r>
              <a:rPr lang="fr-FR" sz="2400" dirty="0" err="1" smtClean="0"/>
              <a:t>Missri</a:t>
            </a:r>
            <a:r>
              <a:rPr lang="fr-FR" sz="2400" dirty="0" smtClean="0"/>
              <a:t> </a:t>
            </a:r>
            <a:r>
              <a:rPr lang="fr-FR" sz="2400" dirty="0"/>
              <a:t>Salah-</a:t>
            </a:r>
            <a:r>
              <a:rPr lang="fr-FR" sz="2400" dirty="0" smtClean="0"/>
              <a:t>Eddine</a:t>
            </a:r>
          </a:p>
          <a:p>
            <a:r>
              <a:rPr lang="fr-FR" sz="2400" dirty="0" err="1" smtClean="0"/>
              <a:t>Tauxe</a:t>
            </a:r>
            <a:r>
              <a:rPr lang="fr-FR" sz="2400" dirty="0" smtClean="0"/>
              <a:t> </a:t>
            </a:r>
            <a:r>
              <a:rPr lang="fr-FR" sz="2400" dirty="0"/>
              <a:t>David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948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Hypothesis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Dimension </a:t>
            </a:r>
            <a:r>
              <a:rPr lang="fr-FR" dirty="0" err="1" smtClean="0"/>
              <a:t>decoupling</a:t>
            </a:r>
            <a:endParaRPr lang="fr-FR" dirty="0" smtClean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on X, Y and Z axis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received</a:t>
            </a:r>
            <a:r>
              <a:rPr lang="fr-FR" dirty="0" smtClean="0"/>
              <a:t> (position &amp; </a:t>
            </a:r>
            <a:r>
              <a:rPr lang="fr-FR" dirty="0" err="1" smtClean="0"/>
              <a:t>velocity</a:t>
            </a:r>
            <a:r>
              <a:rPr lang="fr-FR" dirty="0" smtClean="0"/>
              <a:t> of </a:t>
            </a:r>
            <a:r>
              <a:rPr lang="fr-FR" dirty="0" err="1" smtClean="0"/>
              <a:t>tracked</a:t>
            </a:r>
            <a:r>
              <a:rPr lang="fr-FR" dirty="0" smtClean="0"/>
              <a:t> </a:t>
            </a:r>
            <a:r>
              <a:rPr lang="fr-FR" dirty="0" err="1" smtClean="0"/>
              <a:t>Quadcopter</a:t>
            </a:r>
            <a:r>
              <a:rPr lang="fr-FR" dirty="0" smtClean="0"/>
              <a:t>) has no </a:t>
            </a:r>
            <a:r>
              <a:rPr lang="fr-FR" dirty="0" err="1" smtClean="0"/>
              <a:t>error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688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000" dirty="0" err="1" smtClean="0"/>
              <a:t>Approach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r>
              <a:rPr lang="fr-FR" dirty="0" smtClean="0"/>
              <a:t>Control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8" name="Grouper 7"/>
          <p:cNvGrpSpPr/>
          <p:nvPr/>
        </p:nvGrpSpPr>
        <p:grpSpPr>
          <a:xfrm>
            <a:off x="3277754" y="1600200"/>
            <a:ext cx="4652818" cy="1915866"/>
            <a:chOff x="1824182" y="1997364"/>
            <a:chExt cx="5691909" cy="2343727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24182" y="1997364"/>
              <a:ext cx="5691909" cy="23437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predic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63" y="2221345"/>
              <a:ext cx="5334000" cy="1917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3277754" y="3914292"/>
            <a:ext cx="2656610" cy="1915866"/>
            <a:chOff x="2994891" y="4401128"/>
            <a:chExt cx="3112654" cy="2376054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994891" y="4401128"/>
              <a:ext cx="3112654" cy="23760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 descr="Contro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700" y="4607791"/>
              <a:ext cx="2768600" cy="199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Prediction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280891" cy="4525963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different</a:t>
            </a:r>
            <a:r>
              <a:rPr lang="fr-FR" dirty="0"/>
              <a:t> motion </a:t>
            </a:r>
            <a:r>
              <a:rPr lang="fr-FR" dirty="0" err="1"/>
              <a:t>models</a:t>
            </a:r>
            <a:endParaRPr lang="fr-FR" dirty="0"/>
          </a:p>
          <a:p>
            <a:pPr lvl="1"/>
            <a:r>
              <a:rPr lang="fr-FR" dirty="0" smtClean="0"/>
              <a:t>Constant </a:t>
            </a:r>
            <a:r>
              <a:rPr lang="fr-FR" dirty="0" err="1" smtClean="0"/>
              <a:t>velocity</a:t>
            </a:r>
            <a:r>
              <a:rPr lang="fr-FR" dirty="0" smtClean="0"/>
              <a:t> </a:t>
            </a:r>
            <a:r>
              <a:rPr lang="fr-FR" dirty="0"/>
              <a:t>motion model</a:t>
            </a:r>
          </a:p>
          <a:p>
            <a:pPr lvl="1"/>
            <a:r>
              <a:rPr lang="fr-FR" dirty="0"/>
              <a:t>Constant </a:t>
            </a:r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/>
              <a:t>motion </a:t>
            </a:r>
            <a:r>
              <a:rPr lang="fr-FR" dirty="0" smtClean="0"/>
              <a:t>model</a:t>
            </a:r>
            <a:endParaRPr lang="fr-FR" dirty="0" smtClean="0"/>
          </a:p>
          <a:p>
            <a:r>
              <a:rPr lang="fr-FR" dirty="0" err="1" smtClean="0"/>
              <a:t>Possibility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Bézier </a:t>
            </a:r>
            <a:r>
              <a:rPr lang="fr-FR" dirty="0" err="1" smtClean="0"/>
              <a:t>interoplation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</a:t>
            </a:r>
            <a:r>
              <a:rPr lang="fr-FR" dirty="0" err="1" smtClean="0"/>
              <a:t>acceleration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5950526" y="1600200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05" y="1783292"/>
            <a:ext cx="2204913" cy="156761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5950526" y="3711659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36" y="3894751"/>
            <a:ext cx="1410851" cy="15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Permet de formaliser la démarche et de prendre en compte des incertitudes sur l’</a:t>
            </a:r>
            <a:r>
              <a:rPr lang="fr-FR" dirty="0" err="1" smtClean="0"/>
              <a:t>accelération</a:t>
            </a:r>
            <a:r>
              <a:rPr lang="fr-FR" dirty="0" smtClean="0"/>
              <a:t>.</a:t>
            </a:r>
          </a:p>
          <a:p>
            <a:r>
              <a:rPr lang="fr-FR" dirty="0" err="1"/>
              <a:t>Decoupling</a:t>
            </a:r>
            <a:r>
              <a:rPr lang="fr-FR" dirty="0"/>
              <a:t> the 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predictor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assumption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Constant </a:t>
            </a:r>
            <a:r>
              <a:rPr lang="fr-FR" dirty="0" err="1"/>
              <a:t>velocity</a:t>
            </a:r>
            <a:r>
              <a:rPr lang="fr-FR" dirty="0"/>
              <a:t> motion model </a:t>
            </a:r>
          </a:p>
          <a:p>
            <a:pPr lvl="1"/>
            <a:r>
              <a:rPr lang="fr-FR" dirty="0"/>
              <a:t>􏰂 </a:t>
            </a:r>
            <a:r>
              <a:rPr lang="fr-FR" dirty="0" err="1"/>
              <a:t>xk</a:t>
            </a:r>
            <a:r>
              <a:rPr lang="fr-FR" dirty="0"/>
              <a:t> =xk−1 +x ̇k−1∆</a:t>
            </a:r>
            <a:r>
              <a:rPr lang="fr-FR" dirty="0" smtClean="0"/>
              <a:t>t</a:t>
            </a:r>
          </a:p>
          <a:p>
            <a:r>
              <a:rPr lang="fr-FR" dirty="0" smtClean="0"/>
              <a:t> </a:t>
            </a:r>
            <a:r>
              <a:rPr lang="fr-FR" dirty="0"/>
              <a:t>Constant </a:t>
            </a:r>
            <a:r>
              <a:rPr lang="fr-FR" dirty="0" err="1"/>
              <a:t>acceleration</a:t>
            </a:r>
            <a:r>
              <a:rPr lang="fr-FR" dirty="0"/>
              <a:t> motion model </a:t>
            </a:r>
            <a:endParaRPr lang="fr-FR" dirty="0" smtClean="0"/>
          </a:p>
          <a:p>
            <a:pPr lvl="1"/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∆ t + </a:t>
            </a:r>
            <a:r>
              <a:rPr lang="cs-CZ" sz="1200" dirty="0"/>
              <a:t>1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  <a:r>
              <a:rPr lang="cs-CZ" sz="1200" dirty="0"/>
              <a:t>2 2 </a:t>
            </a:r>
            <a:endParaRPr lang="cs-CZ" dirty="0"/>
          </a:p>
          <a:p>
            <a:pPr lvl="1"/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591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288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: use Bézier interpolation </a:t>
            </a: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obtain</a:t>
            </a:r>
            <a:r>
              <a:rPr lang="fr-FR" dirty="0" smtClean="0"/>
              <a:t> an estimation of the </a:t>
            </a:r>
            <a:r>
              <a:rPr lang="fr-FR" dirty="0" err="1" smtClean="0"/>
              <a:t>trajectory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the last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r>
              <a:rPr lang="fr-FR" dirty="0" smtClean="0"/>
              <a:t>. This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get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the </a:t>
            </a:r>
            <a:r>
              <a:rPr lang="fr-FR" dirty="0" err="1" smtClean="0"/>
              <a:t>acceleration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243343" y="3428521"/>
            <a:ext cx="4427341" cy="284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6" y="3754614"/>
            <a:ext cx="3795122" cy="22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: PID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Jolie image</a:t>
            </a:r>
          </a:p>
          <a:p>
            <a:r>
              <a:rPr lang="fr-FR" dirty="0" smtClean="0"/>
              <a:t>Expliquer la cascade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67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77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more </a:t>
            </a:r>
            <a:r>
              <a:rPr lang="fr-FR" dirty="0" err="1" smtClean="0"/>
              <a:t>complex</a:t>
            </a:r>
            <a:r>
              <a:rPr lang="fr-FR" dirty="0" smtClean="0"/>
              <a:t> the motion model, the more </a:t>
            </a:r>
            <a:r>
              <a:rPr lang="fr-FR" dirty="0" err="1" smtClean="0"/>
              <a:t>accurate</a:t>
            </a:r>
            <a:r>
              <a:rPr lang="fr-FR" dirty="0" smtClean="0"/>
              <a:t> the </a:t>
            </a:r>
            <a:r>
              <a:rPr lang="fr-FR" dirty="0" err="1" smtClean="0"/>
              <a:t>predictor</a:t>
            </a:r>
            <a:r>
              <a:rPr lang="fr-FR" dirty="0" smtClean="0"/>
              <a:t>. But one has to </a:t>
            </a:r>
            <a:r>
              <a:rPr lang="fr-FR" dirty="0" err="1" smtClean="0"/>
              <a:t>keep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the </a:t>
            </a:r>
            <a:r>
              <a:rPr lang="fr-FR" dirty="0" err="1" smtClean="0"/>
              <a:t>computational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Further</a:t>
            </a:r>
            <a:r>
              <a:rPr lang="fr-FR" dirty="0" smtClean="0"/>
              <a:t> possible optimisation : </a:t>
            </a:r>
          </a:p>
          <a:p>
            <a:pPr lvl="1"/>
            <a:r>
              <a:rPr lang="fr-FR" dirty="0" err="1" smtClean="0"/>
              <a:t>Consider</a:t>
            </a:r>
            <a:r>
              <a:rPr lang="fr-FR" dirty="0" smtClean="0"/>
              <a:t> a motion model </a:t>
            </a:r>
            <a:r>
              <a:rPr lang="fr-FR" dirty="0" err="1" smtClean="0"/>
              <a:t>specific</a:t>
            </a:r>
            <a:r>
              <a:rPr lang="fr-FR" dirty="0" smtClean="0"/>
              <a:t> to the </a:t>
            </a:r>
            <a:r>
              <a:rPr lang="fr-FR" dirty="0" err="1" smtClean="0"/>
              <a:t>quadrotor</a:t>
            </a:r>
            <a:r>
              <a:rPr lang="fr-FR" dirty="0" smtClean="0"/>
              <a:t> </a:t>
            </a:r>
            <a:r>
              <a:rPr lang="fr-FR" dirty="0" err="1" smtClean="0"/>
              <a:t>tracked</a:t>
            </a:r>
            <a:r>
              <a:rPr lang="fr-FR" dirty="0" smtClean="0"/>
              <a:t> (</a:t>
            </a:r>
            <a:r>
              <a:rPr lang="fr-FR" dirty="0" err="1" smtClean="0"/>
              <a:t>necessitates</a:t>
            </a:r>
            <a:r>
              <a:rPr lang="fr-FR" dirty="0" smtClean="0"/>
              <a:t> a 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of the </a:t>
            </a:r>
            <a:r>
              <a:rPr lang="fr-FR" dirty="0" err="1" smtClean="0"/>
              <a:t>dynamics</a:t>
            </a:r>
            <a:r>
              <a:rPr lang="fr-FR" dirty="0" smtClean="0"/>
              <a:t> of the </a:t>
            </a:r>
            <a:r>
              <a:rPr lang="fr-FR" dirty="0" err="1" smtClean="0"/>
              <a:t>plateform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perfect</a:t>
            </a:r>
            <a:r>
              <a:rPr lang="fr-FR" dirty="0" smtClean="0"/>
              <a:t> (i.e. </a:t>
            </a:r>
            <a:r>
              <a:rPr lang="fr-FR" dirty="0" err="1" smtClean="0"/>
              <a:t>consider</a:t>
            </a:r>
            <a:r>
              <a:rPr lang="fr-FR" dirty="0" smtClean="0"/>
              <a:t> GPS data noise)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0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107</TotalTime>
  <Words>274</Words>
  <Application>Microsoft Macintosh PowerPoint</Application>
  <PresentationFormat>Présentation à l'écran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 Noir </vt:lpstr>
      <vt:lpstr>Mobile Robots Mini-Project : GPS Signal Following  </vt:lpstr>
      <vt:lpstr>Hypothesis</vt:lpstr>
      <vt:lpstr>Approach</vt:lpstr>
      <vt:lpstr>Prediction</vt:lpstr>
      <vt:lpstr>Kalman </vt:lpstr>
      <vt:lpstr>Bézier</vt:lpstr>
      <vt:lpstr>Control : PID</vt:lpstr>
      <vt:lpstr>System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Robots Mini-Project : GPS Signal Following  </dc:title>
  <dc:creator>Dorian Konrad</dc:creator>
  <cp:lastModifiedBy>Dorian Konrad</cp:lastModifiedBy>
  <cp:revision>17</cp:revision>
  <dcterms:created xsi:type="dcterms:W3CDTF">2014-12-16T09:04:24Z</dcterms:created>
  <dcterms:modified xsi:type="dcterms:W3CDTF">2014-12-16T12:38:04Z</dcterms:modified>
</cp:coreProperties>
</file>