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2" r:id="rId5"/>
    <p:sldId id="259" r:id="rId6"/>
    <p:sldId id="260" r:id="rId7"/>
    <p:sldId id="261" r:id="rId8"/>
    <p:sldId id="258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2700" dirty="0" smtClean="0"/>
              <a:t>Mobile Robots</a:t>
            </a:r>
            <a:br>
              <a:rPr lang="fr-FR" sz="2700" dirty="0" smtClean="0"/>
            </a:br>
            <a:r>
              <a:rPr lang="fr-FR" dirty="0" smtClean="0"/>
              <a:t>Mini-Project</a:t>
            </a:r>
            <a:r>
              <a:rPr lang="fr-FR" dirty="0"/>
              <a:t> 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GPS </a:t>
            </a:r>
            <a:r>
              <a:rPr lang="fr-FR" dirty="0"/>
              <a:t>Signal </a:t>
            </a:r>
            <a:r>
              <a:rPr lang="fr-FR" dirty="0" err="1"/>
              <a:t>Following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9429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/>
              <a:t>Group N°11 (GPS 1)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4547249" y="3910343"/>
            <a:ext cx="3443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Arreguit</a:t>
            </a:r>
            <a:r>
              <a:rPr lang="fr-FR" sz="2400" dirty="0"/>
              <a:t> </a:t>
            </a:r>
            <a:r>
              <a:rPr lang="fr-FR" sz="2400" dirty="0" smtClean="0"/>
              <a:t>Jonathan</a:t>
            </a:r>
          </a:p>
          <a:p>
            <a:r>
              <a:rPr lang="fr-FR" sz="2400" dirty="0" smtClean="0"/>
              <a:t>Konrad Dorian</a:t>
            </a:r>
          </a:p>
          <a:p>
            <a:r>
              <a:rPr lang="fr-FR" sz="2400" dirty="0" err="1" smtClean="0"/>
              <a:t>Missri</a:t>
            </a:r>
            <a:r>
              <a:rPr lang="fr-FR" sz="2400" dirty="0" smtClean="0"/>
              <a:t> </a:t>
            </a:r>
            <a:r>
              <a:rPr lang="fr-FR" sz="2400" dirty="0"/>
              <a:t>Salah-</a:t>
            </a:r>
            <a:r>
              <a:rPr lang="fr-FR" sz="2400" dirty="0" smtClean="0"/>
              <a:t>Eddine</a:t>
            </a:r>
          </a:p>
          <a:p>
            <a:r>
              <a:rPr lang="fr-FR" sz="2400" dirty="0" err="1" smtClean="0"/>
              <a:t>Tauxe</a:t>
            </a:r>
            <a:r>
              <a:rPr lang="fr-FR" sz="2400" dirty="0" smtClean="0"/>
              <a:t> </a:t>
            </a:r>
            <a:r>
              <a:rPr lang="fr-FR" sz="2400" dirty="0"/>
              <a:t>David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9485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 err="1" smtClean="0"/>
              <a:t>Hypothesis</a:t>
            </a:r>
            <a:endParaRPr lang="fr-FR" sz="5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Dimension </a:t>
            </a:r>
            <a:r>
              <a:rPr lang="fr-FR" dirty="0" err="1" smtClean="0"/>
              <a:t>decoupling</a:t>
            </a:r>
            <a:endParaRPr lang="fr-FR" dirty="0" smtClean="0"/>
          </a:p>
          <a:p>
            <a:pPr lvl="1"/>
            <a:r>
              <a:rPr lang="fr-FR" dirty="0" smtClean="0"/>
              <a:t>Can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independently</a:t>
            </a:r>
            <a:r>
              <a:rPr lang="fr-FR" dirty="0" smtClean="0"/>
              <a:t> on X, Y and Z axis 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err="1" smtClean="0"/>
              <a:t>Waypoint</a:t>
            </a:r>
            <a:r>
              <a:rPr lang="fr-FR" dirty="0" smtClean="0"/>
              <a:t> data </a:t>
            </a:r>
            <a:r>
              <a:rPr lang="fr-FR" dirty="0" err="1" smtClean="0"/>
              <a:t>received</a:t>
            </a:r>
            <a:r>
              <a:rPr lang="fr-FR" dirty="0" smtClean="0"/>
              <a:t> (position &amp; </a:t>
            </a:r>
            <a:r>
              <a:rPr lang="fr-FR" dirty="0" err="1" smtClean="0"/>
              <a:t>velocity</a:t>
            </a:r>
            <a:r>
              <a:rPr lang="fr-FR" dirty="0" smtClean="0"/>
              <a:t> of </a:t>
            </a:r>
            <a:r>
              <a:rPr lang="fr-FR" dirty="0" err="1" smtClean="0"/>
              <a:t>tracked</a:t>
            </a:r>
            <a:r>
              <a:rPr lang="fr-FR" dirty="0" smtClean="0"/>
              <a:t> </a:t>
            </a:r>
            <a:r>
              <a:rPr lang="fr-FR" dirty="0" err="1" smtClean="0"/>
              <a:t>Quadcopter</a:t>
            </a:r>
            <a:r>
              <a:rPr lang="fr-FR" dirty="0" smtClean="0"/>
              <a:t>) has no </a:t>
            </a:r>
            <a:r>
              <a:rPr lang="fr-FR" dirty="0" err="1" smtClean="0"/>
              <a:t>error</a:t>
            </a:r>
            <a:r>
              <a:rPr lang="fr-FR" dirty="0" smtClean="0"/>
              <a:t>.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688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000" dirty="0" err="1" smtClean="0"/>
              <a:t>Approach</a:t>
            </a:r>
            <a:endParaRPr lang="fr-FR" sz="5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Prediction</a:t>
            </a:r>
            <a:endParaRPr lang="fr-FR" dirty="0" smtClean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r>
              <a:rPr lang="fr-FR" dirty="0" smtClean="0"/>
              <a:t>Control</a:t>
            </a: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8" name="Grouper 7"/>
          <p:cNvGrpSpPr/>
          <p:nvPr/>
        </p:nvGrpSpPr>
        <p:grpSpPr>
          <a:xfrm>
            <a:off x="3277754" y="1600200"/>
            <a:ext cx="4652818" cy="1915866"/>
            <a:chOff x="1824182" y="1997364"/>
            <a:chExt cx="5691909" cy="2343727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1824182" y="1997364"/>
              <a:ext cx="5691909" cy="234372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predict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363" y="2221345"/>
              <a:ext cx="5334000" cy="1917700"/>
            </a:xfrm>
            <a:prstGeom prst="rect">
              <a:avLst/>
            </a:prstGeom>
          </p:spPr>
        </p:pic>
      </p:grpSp>
      <p:grpSp>
        <p:nvGrpSpPr>
          <p:cNvPr id="9" name="Grouper 8"/>
          <p:cNvGrpSpPr/>
          <p:nvPr/>
        </p:nvGrpSpPr>
        <p:grpSpPr>
          <a:xfrm>
            <a:off x="3277754" y="3914292"/>
            <a:ext cx="2656610" cy="1915866"/>
            <a:chOff x="2994891" y="4401128"/>
            <a:chExt cx="3112654" cy="2376054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2994891" y="4401128"/>
              <a:ext cx="3112654" cy="23760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 descr="Contro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700" y="4607791"/>
              <a:ext cx="2768600" cy="199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 err="1" smtClean="0"/>
              <a:t>Prediction</a:t>
            </a:r>
            <a:endParaRPr lang="fr-FR" sz="5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280891" cy="4525963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different</a:t>
            </a:r>
            <a:r>
              <a:rPr lang="fr-FR" dirty="0"/>
              <a:t> motion </a:t>
            </a:r>
            <a:r>
              <a:rPr lang="fr-FR" dirty="0" err="1"/>
              <a:t>models</a:t>
            </a:r>
            <a:endParaRPr lang="fr-FR" dirty="0"/>
          </a:p>
          <a:p>
            <a:pPr lvl="1"/>
            <a:r>
              <a:rPr lang="fr-FR" dirty="0" smtClean="0"/>
              <a:t>Constant </a:t>
            </a:r>
            <a:r>
              <a:rPr lang="fr-FR" dirty="0" err="1" smtClean="0"/>
              <a:t>velocity</a:t>
            </a:r>
            <a:r>
              <a:rPr lang="fr-FR" dirty="0" smtClean="0"/>
              <a:t> </a:t>
            </a:r>
            <a:r>
              <a:rPr lang="fr-FR" dirty="0"/>
              <a:t>motion model</a:t>
            </a:r>
          </a:p>
          <a:p>
            <a:pPr lvl="1"/>
            <a:r>
              <a:rPr lang="fr-FR" dirty="0"/>
              <a:t>Constant </a:t>
            </a:r>
            <a:r>
              <a:rPr lang="fr-FR" dirty="0" err="1" smtClean="0"/>
              <a:t>acceleration</a:t>
            </a:r>
            <a:r>
              <a:rPr lang="fr-FR" dirty="0" smtClean="0"/>
              <a:t> </a:t>
            </a:r>
            <a:r>
              <a:rPr lang="fr-FR" dirty="0"/>
              <a:t>motion </a:t>
            </a:r>
            <a:r>
              <a:rPr lang="fr-FR" dirty="0" smtClean="0"/>
              <a:t>model</a:t>
            </a:r>
            <a:endParaRPr lang="fr-FR" dirty="0" smtClean="0"/>
          </a:p>
          <a:p>
            <a:r>
              <a:rPr lang="fr-FR" dirty="0" err="1" smtClean="0"/>
              <a:t>Possibility</a:t>
            </a:r>
            <a:r>
              <a:rPr lang="fr-FR" dirty="0" smtClean="0"/>
              <a:t> of </a:t>
            </a:r>
            <a:r>
              <a:rPr lang="fr-FR" dirty="0" err="1" smtClean="0"/>
              <a:t>using</a:t>
            </a:r>
            <a:r>
              <a:rPr lang="fr-FR" dirty="0" smtClean="0"/>
              <a:t> Bézier </a:t>
            </a:r>
            <a:r>
              <a:rPr lang="fr-FR" dirty="0" err="1" smtClean="0"/>
              <a:t>interoplation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estimate</a:t>
            </a:r>
            <a:r>
              <a:rPr lang="fr-FR" dirty="0" smtClean="0"/>
              <a:t> of </a:t>
            </a:r>
            <a:r>
              <a:rPr lang="fr-FR" dirty="0" err="1" smtClean="0"/>
              <a:t>acceleration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5" name="Rectangle à coins arrondis 4"/>
          <p:cNvSpPr/>
          <p:nvPr/>
        </p:nvSpPr>
        <p:spPr>
          <a:xfrm>
            <a:off x="5950526" y="1600200"/>
            <a:ext cx="2782455" cy="1915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05" y="1783292"/>
            <a:ext cx="2204913" cy="1567613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5950526" y="3711659"/>
            <a:ext cx="2782455" cy="1915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36" y="3894751"/>
            <a:ext cx="1410851" cy="15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Kalman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Permet de formaliser la démarche et de prendre en compte des incertitudes sur l’</a:t>
            </a:r>
            <a:r>
              <a:rPr lang="fr-FR" dirty="0" err="1" smtClean="0"/>
              <a:t>accelération</a:t>
            </a:r>
            <a:r>
              <a:rPr lang="fr-FR" dirty="0" smtClean="0"/>
              <a:t>.</a:t>
            </a:r>
          </a:p>
          <a:p>
            <a:r>
              <a:rPr lang="fr-FR" dirty="0" err="1"/>
              <a:t>Decoupling</a:t>
            </a:r>
            <a:r>
              <a:rPr lang="fr-FR" dirty="0"/>
              <a:t> the </a:t>
            </a:r>
            <a:r>
              <a:rPr lang="fr-FR" dirty="0" err="1"/>
              <a:t>Kalman</a:t>
            </a:r>
            <a:r>
              <a:rPr lang="fr-FR" dirty="0"/>
              <a:t> </a:t>
            </a:r>
            <a:r>
              <a:rPr lang="fr-FR" dirty="0" err="1"/>
              <a:t>predictor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assumption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/>
              <a:t>Constant </a:t>
            </a:r>
            <a:r>
              <a:rPr lang="fr-FR" dirty="0" err="1"/>
              <a:t>velocity</a:t>
            </a:r>
            <a:r>
              <a:rPr lang="fr-FR" dirty="0"/>
              <a:t> motion model </a:t>
            </a:r>
          </a:p>
          <a:p>
            <a:pPr lvl="1"/>
            <a:r>
              <a:rPr lang="fr-FR" dirty="0"/>
              <a:t>􏰂 </a:t>
            </a:r>
            <a:r>
              <a:rPr lang="fr-FR" dirty="0" err="1"/>
              <a:t>xk</a:t>
            </a:r>
            <a:r>
              <a:rPr lang="fr-FR" dirty="0"/>
              <a:t> =xk−1 +x ̇k−1∆</a:t>
            </a:r>
            <a:r>
              <a:rPr lang="fr-FR" dirty="0" smtClean="0"/>
              <a:t>t</a:t>
            </a:r>
          </a:p>
          <a:p>
            <a:r>
              <a:rPr lang="fr-FR" dirty="0" smtClean="0"/>
              <a:t> </a:t>
            </a:r>
            <a:r>
              <a:rPr lang="fr-FR" dirty="0"/>
              <a:t>Constant </a:t>
            </a:r>
            <a:r>
              <a:rPr lang="fr-FR" dirty="0" err="1"/>
              <a:t>acceleration</a:t>
            </a:r>
            <a:r>
              <a:rPr lang="fr-FR" dirty="0"/>
              <a:t> motion model </a:t>
            </a:r>
            <a:endParaRPr lang="fr-FR" dirty="0" smtClean="0"/>
          </a:p>
          <a:p>
            <a:pPr lvl="1"/>
            <a:r>
              <a:rPr lang="cs-CZ" dirty="0" err="1"/>
              <a:t>x</a:t>
            </a:r>
            <a:r>
              <a:rPr lang="cs-CZ" dirty="0"/>
              <a:t> </a:t>
            </a:r>
            <a:r>
              <a:rPr lang="cs-CZ" sz="1200" dirty="0"/>
              <a:t>k </a:t>
            </a:r>
            <a:r>
              <a:rPr lang="cs-CZ" dirty="0"/>
              <a:t>= </a:t>
            </a:r>
            <a:r>
              <a:rPr lang="cs-CZ" dirty="0" err="1"/>
              <a:t>x</a:t>
            </a:r>
            <a:r>
              <a:rPr lang="cs-CZ" dirty="0"/>
              <a:t> </a:t>
            </a:r>
            <a:r>
              <a:rPr lang="cs-CZ" sz="1200" dirty="0"/>
              <a:t>k − 1 </a:t>
            </a:r>
            <a:r>
              <a:rPr lang="cs-CZ" dirty="0"/>
              <a:t>+ </a:t>
            </a:r>
            <a:r>
              <a:rPr lang="cs-CZ" dirty="0" err="1"/>
              <a:t>x</a:t>
            </a:r>
            <a:r>
              <a:rPr lang="cs-CZ" dirty="0"/>
              <a:t> ̇ </a:t>
            </a:r>
            <a:r>
              <a:rPr lang="cs-CZ" sz="1200" dirty="0"/>
              <a:t>k − 1 </a:t>
            </a:r>
            <a:r>
              <a:rPr lang="cs-CZ" dirty="0"/>
              <a:t>∆ t + </a:t>
            </a:r>
            <a:r>
              <a:rPr lang="cs-CZ" sz="1200" dirty="0"/>
              <a:t>1 </a:t>
            </a:r>
            <a:r>
              <a:rPr lang="cs-CZ" dirty="0" err="1"/>
              <a:t>x</a:t>
            </a:r>
            <a:r>
              <a:rPr lang="cs-CZ" dirty="0"/>
              <a:t> ̈ </a:t>
            </a:r>
            <a:r>
              <a:rPr lang="cs-CZ" sz="1200" dirty="0"/>
              <a:t>k − 1 </a:t>
            </a:r>
            <a:r>
              <a:rPr lang="cs-CZ" dirty="0"/>
              <a:t>∆ t </a:t>
            </a:r>
            <a:r>
              <a:rPr lang="cs-CZ" sz="1200" dirty="0"/>
              <a:t>2 2 </a:t>
            </a:r>
            <a:endParaRPr lang="cs-CZ" dirty="0"/>
          </a:p>
          <a:p>
            <a:pPr lvl="1"/>
            <a:r>
              <a:rPr lang="cs-CZ" dirty="0" err="1"/>
              <a:t>x</a:t>
            </a:r>
            <a:r>
              <a:rPr lang="cs-CZ" dirty="0"/>
              <a:t> ̇ </a:t>
            </a:r>
            <a:r>
              <a:rPr lang="cs-CZ" sz="1200" dirty="0"/>
              <a:t>k </a:t>
            </a:r>
            <a:r>
              <a:rPr lang="cs-CZ" dirty="0"/>
              <a:t>= </a:t>
            </a:r>
            <a:r>
              <a:rPr lang="cs-CZ" dirty="0" err="1"/>
              <a:t>x</a:t>
            </a:r>
            <a:r>
              <a:rPr lang="cs-CZ" dirty="0"/>
              <a:t> ̇ </a:t>
            </a:r>
            <a:r>
              <a:rPr lang="cs-CZ" sz="1200" dirty="0"/>
              <a:t>k − 1 </a:t>
            </a:r>
            <a:r>
              <a:rPr lang="cs-CZ" dirty="0"/>
              <a:t>+ </a:t>
            </a:r>
            <a:r>
              <a:rPr lang="cs-CZ" dirty="0" err="1"/>
              <a:t>x</a:t>
            </a:r>
            <a:r>
              <a:rPr lang="cs-CZ" dirty="0"/>
              <a:t> ̈ </a:t>
            </a:r>
            <a:r>
              <a:rPr lang="cs-CZ" sz="1200" dirty="0"/>
              <a:t>k − 1 </a:t>
            </a:r>
            <a:r>
              <a:rPr lang="cs-CZ" dirty="0"/>
              <a:t>∆ t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9591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Bézier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9288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/>
              <a:t>Idea</a:t>
            </a:r>
            <a:r>
              <a:rPr lang="fr-FR" dirty="0" smtClean="0"/>
              <a:t> : use Bézier interpolation </a:t>
            </a:r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obtain</a:t>
            </a:r>
            <a:r>
              <a:rPr lang="fr-FR" dirty="0" smtClean="0"/>
              <a:t> an estimation of the </a:t>
            </a:r>
            <a:r>
              <a:rPr lang="fr-FR" dirty="0" err="1" smtClean="0"/>
              <a:t>trajectory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the last </a:t>
            </a:r>
            <a:r>
              <a:rPr lang="fr-FR" dirty="0" err="1" smtClean="0"/>
              <a:t>received</a:t>
            </a:r>
            <a:r>
              <a:rPr lang="fr-FR" dirty="0" smtClean="0"/>
              <a:t> </a:t>
            </a:r>
            <a:r>
              <a:rPr lang="fr-FR" dirty="0" err="1" smtClean="0"/>
              <a:t>waypoint</a:t>
            </a:r>
            <a:r>
              <a:rPr lang="fr-FR" dirty="0" smtClean="0"/>
              <a:t>. This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get</a:t>
            </a:r>
            <a:r>
              <a:rPr lang="fr-FR" dirty="0" smtClean="0"/>
              <a:t> a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estimate</a:t>
            </a:r>
            <a:r>
              <a:rPr lang="fr-FR" dirty="0" smtClean="0"/>
              <a:t> of the </a:t>
            </a:r>
            <a:r>
              <a:rPr lang="fr-FR" dirty="0" err="1" smtClean="0"/>
              <a:t>acceleration</a:t>
            </a:r>
            <a:r>
              <a:rPr lang="fr-FR" dirty="0"/>
              <a:t>.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243343" y="3428521"/>
            <a:ext cx="4427341" cy="2840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96" y="3754614"/>
            <a:ext cx="3795122" cy="22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Control : PID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Jolie image</a:t>
            </a:r>
          </a:p>
          <a:p>
            <a:r>
              <a:rPr lang="fr-FR" dirty="0" smtClean="0"/>
              <a:t>Expliquer la cascade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67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0182" y="2251364"/>
            <a:ext cx="8497454" cy="27824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System</a:t>
            </a:r>
            <a:endParaRPr lang="fr-FR" dirty="0"/>
          </a:p>
        </p:txBody>
      </p:sp>
      <p:pic>
        <p:nvPicPr>
          <p:cNvPr id="6" name="Espace réservé du contenu 5" descr="Syste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83" t="-17784" r="-4040" b="-7844"/>
          <a:stretch/>
        </p:blipFill>
        <p:spPr>
          <a:xfrm>
            <a:off x="-92364" y="2105872"/>
            <a:ext cx="8779164" cy="2760904"/>
          </a:xfrm>
        </p:spPr>
      </p:pic>
    </p:spTree>
    <p:extLst>
      <p:ext uri="{BB962C8B-B14F-4D97-AF65-F5344CB8AC3E}">
        <p14:creationId xmlns:p14="http://schemas.microsoft.com/office/powerpoint/2010/main" val="428677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The more </a:t>
            </a:r>
            <a:r>
              <a:rPr lang="fr-FR" dirty="0" err="1" smtClean="0"/>
              <a:t>complex</a:t>
            </a:r>
            <a:r>
              <a:rPr lang="fr-FR" dirty="0" smtClean="0"/>
              <a:t> the motion model, the more </a:t>
            </a:r>
            <a:r>
              <a:rPr lang="fr-FR" dirty="0" err="1" smtClean="0"/>
              <a:t>accurate</a:t>
            </a:r>
            <a:r>
              <a:rPr lang="fr-FR" dirty="0" smtClean="0"/>
              <a:t> the </a:t>
            </a:r>
            <a:r>
              <a:rPr lang="fr-FR" dirty="0" err="1" smtClean="0"/>
              <a:t>predictor</a:t>
            </a:r>
            <a:r>
              <a:rPr lang="fr-FR" dirty="0" smtClean="0"/>
              <a:t>. But one has to </a:t>
            </a:r>
            <a:r>
              <a:rPr lang="fr-FR" dirty="0" err="1" smtClean="0"/>
              <a:t>keep</a:t>
            </a:r>
            <a:r>
              <a:rPr lang="fr-FR" dirty="0" smtClean="0"/>
              <a:t> in </a:t>
            </a:r>
            <a:r>
              <a:rPr lang="fr-FR" dirty="0" err="1" smtClean="0"/>
              <a:t>mind</a:t>
            </a:r>
            <a:r>
              <a:rPr lang="fr-FR" dirty="0" smtClean="0"/>
              <a:t> the </a:t>
            </a:r>
            <a:r>
              <a:rPr lang="fr-FR" dirty="0" err="1" smtClean="0"/>
              <a:t>computational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Further</a:t>
            </a:r>
            <a:r>
              <a:rPr lang="fr-FR" dirty="0" smtClean="0"/>
              <a:t> possible optimisation : </a:t>
            </a:r>
          </a:p>
          <a:p>
            <a:pPr lvl="1"/>
            <a:r>
              <a:rPr lang="fr-FR" dirty="0" err="1" smtClean="0"/>
              <a:t>Consider</a:t>
            </a:r>
            <a:r>
              <a:rPr lang="fr-FR" dirty="0" smtClean="0"/>
              <a:t> a motion model </a:t>
            </a:r>
            <a:r>
              <a:rPr lang="fr-FR" dirty="0" err="1" smtClean="0"/>
              <a:t>specific</a:t>
            </a:r>
            <a:r>
              <a:rPr lang="fr-FR" dirty="0" smtClean="0"/>
              <a:t> to the </a:t>
            </a:r>
            <a:r>
              <a:rPr lang="fr-FR" dirty="0" err="1" smtClean="0"/>
              <a:t>quadrotor</a:t>
            </a:r>
            <a:r>
              <a:rPr lang="fr-FR" dirty="0" smtClean="0"/>
              <a:t> </a:t>
            </a:r>
            <a:r>
              <a:rPr lang="fr-FR" dirty="0" err="1" smtClean="0"/>
              <a:t>tracked</a:t>
            </a:r>
            <a:r>
              <a:rPr lang="fr-FR" dirty="0" smtClean="0"/>
              <a:t> (</a:t>
            </a:r>
            <a:r>
              <a:rPr lang="fr-FR" dirty="0" err="1" smtClean="0"/>
              <a:t>necessitates</a:t>
            </a:r>
            <a:r>
              <a:rPr lang="fr-FR" dirty="0" smtClean="0"/>
              <a:t> a 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of the </a:t>
            </a:r>
            <a:r>
              <a:rPr lang="fr-FR" dirty="0" err="1" smtClean="0"/>
              <a:t>dynamics</a:t>
            </a:r>
            <a:r>
              <a:rPr lang="fr-FR" dirty="0" smtClean="0"/>
              <a:t> of the </a:t>
            </a:r>
            <a:r>
              <a:rPr lang="fr-FR" dirty="0" err="1" smtClean="0"/>
              <a:t>plateform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waypoint</a:t>
            </a:r>
            <a:r>
              <a:rPr lang="fr-FR" dirty="0" smtClean="0"/>
              <a:t> data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perfect</a:t>
            </a:r>
            <a:r>
              <a:rPr lang="fr-FR" dirty="0" smtClean="0"/>
              <a:t> (i.e. </a:t>
            </a:r>
            <a:r>
              <a:rPr lang="fr-FR" dirty="0" err="1" smtClean="0"/>
              <a:t>consider</a:t>
            </a:r>
            <a:r>
              <a:rPr lang="fr-FR" dirty="0" smtClean="0"/>
              <a:t> GPS data noise)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30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Noir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Noir .thmx</Template>
  <TotalTime>112</TotalTime>
  <Words>274</Words>
  <Application>Microsoft Macintosh PowerPoint</Application>
  <PresentationFormat>Présentation à l'écran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 Noir </vt:lpstr>
      <vt:lpstr>Mobile Robots Mini-Project : GPS Signal Following  </vt:lpstr>
      <vt:lpstr>Hypothesis</vt:lpstr>
      <vt:lpstr>Approach</vt:lpstr>
      <vt:lpstr>Prediction</vt:lpstr>
      <vt:lpstr>Kalman </vt:lpstr>
      <vt:lpstr>Bézier</vt:lpstr>
      <vt:lpstr>Control : PID</vt:lpstr>
      <vt:lpstr>System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Robots Mini-Project : GPS Signal Following  </dc:title>
  <dc:creator>Dorian Konrad</dc:creator>
  <cp:lastModifiedBy>Dorian Konrad</cp:lastModifiedBy>
  <cp:revision>18</cp:revision>
  <dcterms:created xsi:type="dcterms:W3CDTF">2014-12-16T09:04:24Z</dcterms:created>
  <dcterms:modified xsi:type="dcterms:W3CDTF">2014-12-16T12:42:54Z</dcterms:modified>
</cp:coreProperties>
</file>