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2" r:id="rId5"/>
    <p:sldId id="259" r:id="rId6"/>
    <p:sldId id="260" r:id="rId7"/>
    <p:sldId id="261" r:id="rId8"/>
    <p:sldId id="258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2700" dirty="0" smtClean="0">
                <a:latin typeface="Roboto Light"/>
                <a:cs typeface="Roboto Light"/>
              </a:rPr>
              <a:t>Mobile Robots</a:t>
            </a:r>
            <a:br>
              <a:rPr lang="fr-FR" sz="2700" dirty="0" smtClean="0">
                <a:latin typeface="Roboto Light"/>
                <a:cs typeface="Roboto Light"/>
              </a:rPr>
            </a:br>
            <a:r>
              <a:rPr lang="fr-FR" dirty="0" smtClean="0">
                <a:latin typeface="Roboto Light"/>
                <a:cs typeface="Roboto Light"/>
              </a:rPr>
              <a:t>Mini-</a:t>
            </a:r>
            <a:r>
              <a:rPr lang="fr-FR" dirty="0" smtClean="0">
                <a:latin typeface="Roboto Light"/>
                <a:cs typeface="Roboto Light"/>
              </a:rPr>
              <a:t>Project</a:t>
            </a:r>
            <a:r>
              <a:rPr lang="fr-FR" dirty="0" smtClean="0">
                <a:latin typeface="Roboto Light"/>
                <a:cs typeface="Roboto Light"/>
              </a:rPr>
              <a:t/>
            </a:r>
            <a:br>
              <a:rPr lang="fr-FR" dirty="0" smtClean="0">
                <a:latin typeface="Roboto Light"/>
                <a:cs typeface="Roboto Light"/>
              </a:rPr>
            </a:br>
            <a:r>
              <a:rPr lang="fr-FR" dirty="0" smtClean="0">
                <a:latin typeface="Roboto Light"/>
                <a:cs typeface="Roboto Light"/>
              </a:rPr>
              <a:t>GPS </a:t>
            </a:r>
            <a:r>
              <a:rPr lang="fr-FR" dirty="0">
                <a:latin typeface="Roboto Light"/>
                <a:cs typeface="Roboto Light"/>
              </a:rPr>
              <a:t>Signal </a:t>
            </a:r>
            <a:r>
              <a:rPr lang="fr-FR" dirty="0" err="1">
                <a:latin typeface="Roboto Light"/>
                <a:cs typeface="Roboto Light"/>
              </a:rPr>
              <a:t>Following</a:t>
            </a:r>
            <a:r>
              <a:rPr lang="fr-FR" dirty="0">
                <a:latin typeface="Roboto Light"/>
                <a:cs typeface="Roboto Light"/>
              </a:rPr>
              <a:t> </a:t>
            </a:r>
            <a:br>
              <a:rPr lang="fr-FR" dirty="0">
                <a:latin typeface="Roboto Light"/>
                <a:cs typeface="Roboto Light"/>
              </a:rPr>
            </a:br>
            <a:endParaRPr lang="fr-FR" dirty="0">
              <a:latin typeface="Roboto Light"/>
              <a:cs typeface="Roboto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9429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>
                <a:latin typeface="Roboto Light"/>
                <a:cs typeface="Roboto Light"/>
              </a:rPr>
              <a:t>Group N°11 (GPS 1)</a:t>
            </a:r>
            <a:endParaRPr lang="fr-FR" sz="2000" dirty="0">
              <a:latin typeface="Roboto Light"/>
              <a:cs typeface="Roboto Ligh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47249" y="3910343"/>
            <a:ext cx="3443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Roboto Light"/>
                <a:cs typeface="Roboto Light"/>
              </a:rPr>
              <a:t>Arreguit</a:t>
            </a:r>
            <a:r>
              <a:rPr lang="fr-FR" sz="2400" dirty="0">
                <a:latin typeface="Roboto Light"/>
                <a:cs typeface="Roboto Light"/>
              </a:rPr>
              <a:t> </a:t>
            </a:r>
            <a:r>
              <a:rPr lang="fr-FR" sz="2400" dirty="0" smtClean="0">
                <a:latin typeface="Roboto Light"/>
                <a:cs typeface="Roboto Light"/>
              </a:rPr>
              <a:t>Jonathan</a:t>
            </a:r>
          </a:p>
          <a:p>
            <a:r>
              <a:rPr lang="fr-FR" sz="2400" dirty="0" smtClean="0">
                <a:latin typeface="Roboto Light"/>
                <a:cs typeface="Roboto Light"/>
              </a:rPr>
              <a:t>Konrad Dorian</a:t>
            </a:r>
          </a:p>
          <a:p>
            <a:r>
              <a:rPr lang="fr-FR" sz="2400" dirty="0" err="1" smtClean="0">
                <a:latin typeface="Roboto Light"/>
                <a:cs typeface="Roboto Light"/>
              </a:rPr>
              <a:t>Missri</a:t>
            </a:r>
            <a:r>
              <a:rPr lang="fr-FR" sz="2400" dirty="0" smtClean="0">
                <a:latin typeface="Roboto Light"/>
                <a:cs typeface="Roboto Light"/>
              </a:rPr>
              <a:t> </a:t>
            </a:r>
            <a:r>
              <a:rPr lang="fr-FR" sz="2400" dirty="0">
                <a:latin typeface="Roboto Light"/>
                <a:cs typeface="Roboto Light"/>
              </a:rPr>
              <a:t>Salah-</a:t>
            </a:r>
            <a:r>
              <a:rPr lang="fr-FR" sz="2400" dirty="0" smtClean="0">
                <a:latin typeface="Roboto Light"/>
                <a:cs typeface="Roboto Light"/>
              </a:rPr>
              <a:t>Eddine</a:t>
            </a:r>
          </a:p>
          <a:p>
            <a:r>
              <a:rPr lang="fr-FR" sz="2400" dirty="0" err="1" smtClean="0">
                <a:latin typeface="Roboto Light"/>
                <a:cs typeface="Roboto Light"/>
              </a:rPr>
              <a:t>Tauxe</a:t>
            </a:r>
            <a:r>
              <a:rPr lang="fr-FR" sz="2400" dirty="0" smtClean="0">
                <a:latin typeface="Roboto Light"/>
                <a:cs typeface="Roboto Light"/>
              </a:rPr>
              <a:t> </a:t>
            </a:r>
            <a:r>
              <a:rPr lang="fr-FR" sz="2400" dirty="0">
                <a:latin typeface="Roboto Light"/>
                <a:cs typeface="Roboto Light"/>
              </a:rPr>
              <a:t>David </a:t>
            </a:r>
          </a:p>
          <a:p>
            <a:endParaRPr lang="fr-FR" sz="2400" dirty="0">
              <a:latin typeface="Roboto  "/>
              <a:cs typeface="Roboto  "/>
            </a:endParaRPr>
          </a:p>
        </p:txBody>
      </p:sp>
      <p:pic>
        <p:nvPicPr>
          <p:cNvPr id="5" name="Imag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2932">
            <a:off x="403882" y="403884"/>
            <a:ext cx="2370559" cy="23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5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xmlns:p14="http://schemas.microsoft.com/office/powerpoint/2010/main" spd="slow" advTm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 err="1" smtClean="0"/>
              <a:t>Hypothesis</a:t>
            </a:r>
            <a:endParaRPr lang="fr-FR" sz="5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The d</a:t>
            </a:r>
            <a:r>
              <a:rPr lang="fr-FR" dirty="0" smtClean="0"/>
              <a:t>imensions </a:t>
            </a:r>
            <a:r>
              <a:rPr lang="fr-FR" smtClean="0"/>
              <a:t>are </a:t>
            </a:r>
            <a:r>
              <a:rPr lang="fr-FR" smtClean="0"/>
              <a:t>not </a:t>
            </a:r>
            <a:r>
              <a:rPr lang="fr-FR" smtClean="0"/>
              <a:t>coupled</a:t>
            </a:r>
            <a:endParaRPr lang="fr-FR" dirty="0" smtClean="0"/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</a:t>
            </a:r>
            <a:r>
              <a:rPr lang="fr-FR" dirty="0" err="1" smtClean="0"/>
              <a:t>an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independently</a:t>
            </a:r>
            <a:r>
              <a:rPr lang="fr-FR" dirty="0" smtClean="0"/>
              <a:t> on X, Y and Z axis 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w</a:t>
            </a:r>
            <a:r>
              <a:rPr lang="fr-FR" dirty="0" err="1" smtClean="0"/>
              <a:t>aypoint</a:t>
            </a:r>
            <a:r>
              <a:rPr lang="fr-FR" dirty="0" smtClean="0"/>
              <a:t> </a:t>
            </a:r>
            <a:r>
              <a:rPr lang="fr-FR" dirty="0" smtClean="0"/>
              <a:t>data </a:t>
            </a:r>
            <a:r>
              <a:rPr lang="fr-FR" dirty="0" err="1" smtClean="0"/>
              <a:t>received</a:t>
            </a:r>
            <a:r>
              <a:rPr lang="fr-FR" dirty="0" smtClean="0"/>
              <a:t> (position &amp; </a:t>
            </a:r>
            <a:r>
              <a:rPr lang="fr-FR" dirty="0" err="1" smtClean="0"/>
              <a:t>velocity</a:t>
            </a:r>
            <a:r>
              <a:rPr lang="fr-FR" dirty="0" smtClean="0"/>
              <a:t> of </a:t>
            </a:r>
            <a:r>
              <a:rPr lang="fr-FR" dirty="0" err="1" smtClean="0"/>
              <a:t>tracked</a:t>
            </a:r>
            <a:r>
              <a:rPr lang="fr-FR" dirty="0" smtClean="0"/>
              <a:t> </a:t>
            </a:r>
            <a:r>
              <a:rPr lang="fr-FR" dirty="0" err="1" smtClean="0"/>
              <a:t>q</a:t>
            </a:r>
            <a:r>
              <a:rPr lang="fr-FR" dirty="0" err="1" smtClean="0"/>
              <a:t>uadrotor</a:t>
            </a:r>
            <a:r>
              <a:rPr lang="fr-FR" dirty="0" smtClean="0"/>
              <a:t>) has no </a:t>
            </a:r>
            <a:r>
              <a:rPr lang="fr-FR" dirty="0" err="1" smtClean="0"/>
              <a:t>error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6888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90"/>
    </mc:Choice>
    <mc:Fallback>
      <p:transition xmlns:p14="http://schemas.microsoft.com/office/powerpoint/2010/main" spd="slow" advTm="25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000" dirty="0" err="1" smtClean="0"/>
              <a:t>Approach</a:t>
            </a:r>
            <a:endParaRPr lang="fr-FR" sz="5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Prediction</a:t>
            </a:r>
            <a:endParaRPr lang="fr-FR" dirty="0" smtClean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r>
              <a:rPr lang="fr-FR" dirty="0" smtClean="0"/>
              <a:t>Control</a:t>
            </a: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8" name="Grouper 7"/>
          <p:cNvGrpSpPr/>
          <p:nvPr/>
        </p:nvGrpSpPr>
        <p:grpSpPr>
          <a:xfrm>
            <a:off x="3277754" y="1600200"/>
            <a:ext cx="4652818" cy="1915866"/>
            <a:chOff x="1824182" y="1997364"/>
            <a:chExt cx="5691909" cy="2343727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1824182" y="1997364"/>
              <a:ext cx="5691909" cy="234372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predict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363" y="2221345"/>
              <a:ext cx="5334000" cy="1917700"/>
            </a:xfrm>
            <a:prstGeom prst="rect">
              <a:avLst/>
            </a:prstGeom>
          </p:spPr>
        </p:pic>
      </p:grpSp>
      <p:grpSp>
        <p:nvGrpSpPr>
          <p:cNvPr id="9" name="Grouper 8"/>
          <p:cNvGrpSpPr/>
          <p:nvPr/>
        </p:nvGrpSpPr>
        <p:grpSpPr>
          <a:xfrm>
            <a:off x="3277754" y="3914292"/>
            <a:ext cx="2656610" cy="1915866"/>
            <a:chOff x="2994891" y="4401128"/>
            <a:chExt cx="3112654" cy="2376054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2994891" y="4401128"/>
              <a:ext cx="3112654" cy="23760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 descr="Contro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700" y="4607791"/>
              <a:ext cx="2768600" cy="199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 err="1" smtClean="0"/>
              <a:t>Prediction</a:t>
            </a:r>
            <a:endParaRPr lang="fr-FR" sz="5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280891" cy="4525963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different</a:t>
            </a:r>
            <a:r>
              <a:rPr lang="fr-FR" dirty="0"/>
              <a:t> motion </a:t>
            </a:r>
            <a:r>
              <a:rPr lang="fr-FR" dirty="0" err="1"/>
              <a:t>models</a:t>
            </a:r>
            <a:endParaRPr lang="fr-FR" dirty="0"/>
          </a:p>
          <a:p>
            <a:pPr lvl="1"/>
            <a:r>
              <a:rPr lang="fr-FR" dirty="0" smtClean="0"/>
              <a:t>Constant </a:t>
            </a:r>
            <a:r>
              <a:rPr lang="fr-FR" dirty="0" err="1" smtClean="0"/>
              <a:t>velocity</a:t>
            </a:r>
            <a:r>
              <a:rPr lang="fr-FR" dirty="0" smtClean="0"/>
              <a:t> </a:t>
            </a:r>
            <a:r>
              <a:rPr lang="fr-FR" dirty="0"/>
              <a:t>motion model</a:t>
            </a:r>
          </a:p>
          <a:p>
            <a:pPr lvl="1"/>
            <a:r>
              <a:rPr lang="fr-FR" dirty="0"/>
              <a:t>Constant </a:t>
            </a:r>
            <a:r>
              <a:rPr lang="fr-FR" dirty="0" err="1" smtClean="0"/>
              <a:t>acceleration</a:t>
            </a:r>
            <a:r>
              <a:rPr lang="fr-FR" dirty="0" smtClean="0"/>
              <a:t> </a:t>
            </a:r>
            <a:r>
              <a:rPr lang="fr-FR" dirty="0"/>
              <a:t>motion </a:t>
            </a:r>
            <a:r>
              <a:rPr lang="fr-FR" dirty="0" smtClean="0"/>
              <a:t>model</a:t>
            </a:r>
          </a:p>
          <a:p>
            <a:r>
              <a:rPr lang="fr-FR" dirty="0" err="1" smtClean="0"/>
              <a:t>Possibility</a:t>
            </a:r>
            <a:r>
              <a:rPr lang="fr-FR" dirty="0" smtClean="0"/>
              <a:t> of </a:t>
            </a:r>
            <a:r>
              <a:rPr lang="fr-FR" dirty="0" err="1" smtClean="0"/>
              <a:t>using</a:t>
            </a:r>
            <a:r>
              <a:rPr lang="fr-FR" dirty="0" smtClean="0"/>
              <a:t> Bézier </a:t>
            </a:r>
            <a:r>
              <a:rPr lang="fr-FR" dirty="0" err="1" smtClean="0"/>
              <a:t>interoplation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estimate</a:t>
            </a:r>
            <a:r>
              <a:rPr lang="fr-FR" dirty="0" smtClean="0"/>
              <a:t> of </a:t>
            </a:r>
            <a:r>
              <a:rPr lang="fr-FR" dirty="0" err="1" smtClean="0"/>
              <a:t>acceleration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5" name="Rectangle à coins arrondis 4"/>
          <p:cNvSpPr/>
          <p:nvPr/>
        </p:nvSpPr>
        <p:spPr>
          <a:xfrm>
            <a:off x="5950526" y="1600200"/>
            <a:ext cx="2782455" cy="1915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05" y="1783292"/>
            <a:ext cx="2204913" cy="1567613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5950526" y="3711659"/>
            <a:ext cx="2782455" cy="1915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36" y="3894751"/>
            <a:ext cx="1410851" cy="15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26768"/>
            <a:ext cx="8229600" cy="873432"/>
          </a:xfrm>
        </p:spPr>
        <p:txBody>
          <a:bodyPr>
            <a:noAutofit/>
          </a:bodyPr>
          <a:lstStyle/>
          <a:p>
            <a:r>
              <a:rPr lang="fr-FR" dirty="0" err="1" smtClean="0"/>
              <a:t>Kalman</a:t>
            </a:r>
            <a:r>
              <a:rPr lang="fr-FR" dirty="0" smtClean="0"/>
              <a:t> </a:t>
            </a:r>
            <a:r>
              <a:rPr lang="fr-FR" dirty="0" err="1" smtClean="0"/>
              <a:t>predictor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11968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/>
              <a:t>Kalman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as a </a:t>
            </a:r>
            <a:r>
              <a:rPr lang="fr-FR" dirty="0" err="1" smtClean="0"/>
              <a:t>predictor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 err="1" smtClean="0"/>
              <a:t>P</a:t>
            </a:r>
            <a:r>
              <a:rPr lang="fr-FR" dirty="0" err="1" smtClean="0"/>
              <a:t>rediction</a:t>
            </a:r>
            <a:r>
              <a:rPr lang="fr-FR" dirty="0" smtClean="0"/>
              <a:t> </a:t>
            </a:r>
            <a:r>
              <a:rPr lang="fr-FR" dirty="0" err="1" smtClean="0"/>
              <a:t>loop</a:t>
            </a:r>
            <a:r>
              <a:rPr lang="fr-FR" dirty="0" smtClean="0"/>
              <a:t> </a:t>
            </a:r>
            <a:r>
              <a:rPr lang="fr-FR" dirty="0" err="1" smtClean="0"/>
              <a:t>runs</a:t>
            </a:r>
            <a:r>
              <a:rPr lang="fr-FR" dirty="0" smtClean="0"/>
              <a:t> </a:t>
            </a:r>
            <a:r>
              <a:rPr lang="fr-FR" dirty="0" err="1" smtClean="0"/>
              <a:t>constantly</a:t>
            </a:r>
            <a:endParaRPr lang="fr-FR" dirty="0" smtClean="0"/>
          </a:p>
          <a:p>
            <a:pPr lvl="1"/>
            <a:r>
              <a:rPr lang="fr-FR" dirty="0"/>
              <a:t>C</a:t>
            </a:r>
            <a:r>
              <a:rPr lang="fr-FR" dirty="0" smtClean="0"/>
              <a:t>orrection of the </a:t>
            </a:r>
            <a:r>
              <a:rPr lang="fr-FR" dirty="0" err="1" smtClean="0"/>
              <a:t>prediction</a:t>
            </a:r>
            <a:r>
              <a:rPr lang="fr-FR" dirty="0" smtClean="0"/>
              <a:t> </a:t>
            </a:r>
            <a:r>
              <a:rPr lang="fr-FR" dirty="0" err="1" smtClean="0"/>
              <a:t>happens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/>
              <a:t> </a:t>
            </a:r>
            <a:r>
              <a:rPr lang="fr-FR" dirty="0" smtClean="0"/>
              <a:t>a new </a:t>
            </a:r>
            <a:r>
              <a:rPr lang="fr-FR" dirty="0" err="1" smtClean="0"/>
              <a:t>measurement</a:t>
            </a:r>
            <a:r>
              <a:rPr lang="fr-FR" dirty="0" smtClean="0"/>
              <a:t> (</a:t>
            </a:r>
            <a:r>
              <a:rPr lang="fr-FR" dirty="0" err="1" smtClean="0"/>
              <a:t>ie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</a:t>
            </a:r>
            <a:r>
              <a:rPr lang="fr-FR" dirty="0" err="1" smtClean="0"/>
              <a:t>waypoint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endParaRPr lang="fr-FR" sz="1200" dirty="0" smtClean="0"/>
          </a:p>
          <a:p>
            <a:r>
              <a:rPr lang="fr-FR" dirty="0" smtClean="0"/>
              <a:t>Constant </a:t>
            </a:r>
            <a:r>
              <a:rPr lang="fr-FR" dirty="0" err="1"/>
              <a:t>velocity</a:t>
            </a:r>
            <a:r>
              <a:rPr lang="fr-FR" dirty="0"/>
              <a:t> motion </a:t>
            </a:r>
            <a:r>
              <a:rPr lang="fr-FR" dirty="0" smtClean="0"/>
              <a:t>model</a:t>
            </a:r>
          </a:p>
          <a:p>
            <a:endParaRPr lang="fr-FR" sz="1800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Constant </a:t>
            </a:r>
            <a:r>
              <a:rPr lang="fr-FR" dirty="0" err="1" smtClean="0"/>
              <a:t>acceleration</a:t>
            </a:r>
            <a:r>
              <a:rPr lang="fr-FR" dirty="0" smtClean="0"/>
              <a:t> motion model 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pic>
        <p:nvPicPr>
          <p:cNvPr id="6" name="Image 5" descr="equcstac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1" y="5226975"/>
            <a:ext cx="5440502" cy="1115810"/>
          </a:xfrm>
          <a:prstGeom prst="rect">
            <a:avLst/>
          </a:prstGeom>
        </p:spPr>
      </p:pic>
      <p:pic>
        <p:nvPicPr>
          <p:cNvPr id="7" name="Image 6" descr="equcstv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83" y="4060453"/>
            <a:ext cx="3794672" cy="75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1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Bézier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9288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/>
              <a:t>Idea</a:t>
            </a:r>
            <a:r>
              <a:rPr lang="fr-FR" dirty="0" smtClean="0"/>
              <a:t> : use Bézier interpolation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obtain</a:t>
            </a:r>
            <a:r>
              <a:rPr lang="fr-FR" dirty="0" smtClean="0"/>
              <a:t> an estimation of the </a:t>
            </a:r>
            <a:r>
              <a:rPr lang="fr-FR" dirty="0" err="1" smtClean="0"/>
              <a:t>trajectory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the last </a:t>
            </a:r>
            <a:r>
              <a:rPr lang="fr-FR" dirty="0" err="1" smtClean="0"/>
              <a:t>received</a:t>
            </a:r>
            <a:r>
              <a:rPr lang="fr-FR" dirty="0" smtClean="0"/>
              <a:t> </a:t>
            </a:r>
            <a:r>
              <a:rPr lang="fr-FR" dirty="0" err="1" smtClean="0"/>
              <a:t>waypoint</a:t>
            </a:r>
            <a:r>
              <a:rPr lang="fr-FR" dirty="0" smtClean="0"/>
              <a:t>. This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get</a:t>
            </a:r>
            <a:r>
              <a:rPr lang="fr-FR" dirty="0" smtClean="0"/>
              <a:t> a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estimate</a:t>
            </a:r>
            <a:r>
              <a:rPr lang="fr-FR" dirty="0" smtClean="0"/>
              <a:t> of the </a:t>
            </a:r>
            <a:r>
              <a:rPr lang="fr-FR" dirty="0" err="1" smtClean="0"/>
              <a:t>acceleration</a:t>
            </a:r>
            <a:r>
              <a:rPr lang="fr-FR" dirty="0"/>
              <a:t>.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243343" y="3428521"/>
            <a:ext cx="4427341" cy="2840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96" y="3754614"/>
            <a:ext cx="3795122" cy="22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Control : PID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57200" y="1315702"/>
            <a:ext cx="8229600" cy="49881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8" y="1651000"/>
            <a:ext cx="7575607" cy="41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7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136889" y="2251364"/>
            <a:ext cx="8829345" cy="25931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801585"/>
          </a:xfrm>
        </p:spPr>
        <p:txBody>
          <a:bodyPr>
            <a:normAutofit/>
          </a:bodyPr>
          <a:lstStyle/>
          <a:p>
            <a:r>
              <a:rPr lang="fr-FR" dirty="0" smtClean="0"/>
              <a:t>System</a:t>
            </a:r>
            <a:endParaRPr lang="fr-FR" dirty="0"/>
          </a:p>
        </p:txBody>
      </p:sp>
      <p:pic>
        <p:nvPicPr>
          <p:cNvPr id="3" name="Image 2" descr="Final_system_organi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1" y="2450946"/>
            <a:ext cx="8345323" cy="22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7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The more </a:t>
            </a:r>
            <a:r>
              <a:rPr lang="fr-FR" dirty="0" err="1" smtClean="0"/>
              <a:t>complex</a:t>
            </a:r>
            <a:r>
              <a:rPr lang="fr-FR" dirty="0" smtClean="0"/>
              <a:t> the motion model, the more </a:t>
            </a:r>
            <a:r>
              <a:rPr lang="fr-FR" dirty="0" err="1" smtClean="0"/>
              <a:t>accurate</a:t>
            </a:r>
            <a:r>
              <a:rPr lang="fr-FR" dirty="0" smtClean="0"/>
              <a:t> the </a:t>
            </a:r>
            <a:r>
              <a:rPr lang="fr-FR" dirty="0" err="1" smtClean="0"/>
              <a:t>predictor</a:t>
            </a:r>
            <a:r>
              <a:rPr lang="fr-FR" dirty="0" smtClean="0"/>
              <a:t>. But one has to </a:t>
            </a:r>
            <a:r>
              <a:rPr lang="fr-FR" dirty="0" err="1" smtClean="0"/>
              <a:t>keep</a:t>
            </a:r>
            <a:r>
              <a:rPr lang="fr-FR" dirty="0" smtClean="0"/>
              <a:t> in </a:t>
            </a:r>
            <a:r>
              <a:rPr lang="fr-FR" dirty="0" err="1" smtClean="0"/>
              <a:t>mind</a:t>
            </a:r>
            <a:r>
              <a:rPr lang="fr-FR" dirty="0" smtClean="0"/>
              <a:t> the </a:t>
            </a:r>
            <a:r>
              <a:rPr lang="fr-FR" dirty="0" err="1" smtClean="0"/>
              <a:t>computational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Further</a:t>
            </a:r>
            <a:r>
              <a:rPr lang="fr-FR" dirty="0" smtClean="0"/>
              <a:t> possible optimisation : </a:t>
            </a:r>
          </a:p>
          <a:p>
            <a:pPr lvl="1"/>
            <a:r>
              <a:rPr lang="fr-FR" dirty="0" err="1" smtClean="0"/>
              <a:t>Consider</a:t>
            </a:r>
            <a:r>
              <a:rPr lang="fr-FR" dirty="0" smtClean="0"/>
              <a:t> a motion model </a:t>
            </a:r>
            <a:r>
              <a:rPr lang="fr-FR" dirty="0" err="1" smtClean="0"/>
              <a:t>specific</a:t>
            </a:r>
            <a:r>
              <a:rPr lang="fr-FR" dirty="0" smtClean="0"/>
              <a:t> to the </a:t>
            </a:r>
            <a:r>
              <a:rPr lang="fr-FR" dirty="0" err="1" smtClean="0"/>
              <a:t>quadrotor</a:t>
            </a:r>
            <a:r>
              <a:rPr lang="fr-FR" dirty="0" smtClean="0"/>
              <a:t> </a:t>
            </a:r>
            <a:r>
              <a:rPr lang="fr-FR" dirty="0" err="1" smtClean="0"/>
              <a:t>tracked</a:t>
            </a:r>
            <a:r>
              <a:rPr lang="fr-FR" dirty="0" smtClean="0"/>
              <a:t> (</a:t>
            </a:r>
            <a:r>
              <a:rPr lang="fr-FR" dirty="0" err="1" smtClean="0"/>
              <a:t>necessitates</a:t>
            </a:r>
            <a:r>
              <a:rPr lang="fr-FR" dirty="0" smtClean="0"/>
              <a:t> a 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of the </a:t>
            </a:r>
            <a:r>
              <a:rPr lang="fr-FR" dirty="0" err="1" smtClean="0"/>
              <a:t>dynamics</a:t>
            </a:r>
            <a:r>
              <a:rPr lang="fr-FR" dirty="0" smtClean="0"/>
              <a:t> of the </a:t>
            </a:r>
            <a:r>
              <a:rPr lang="fr-FR" dirty="0" err="1" smtClean="0"/>
              <a:t>plateform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waypoint</a:t>
            </a:r>
            <a:r>
              <a:rPr lang="fr-FR" dirty="0" smtClean="0"/>
              <a:t> data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perfect</a:t>
            </a:r>
            <a:r>
              <a:rPr lang="fr-FR" dirty="0" smtClean="0"/>
              <a:t> (i.e. </a:t>
            </a:r>
            <a:r>
              <a:rPr lang="fr-FR" dirty="0" err="1" smtClean="0"/>
              <a:t>consider</a:t>
            </a:r>
            <a:r>
              <a:rPr lang="fr-FR" dirty="0" smtClean="0"/>
              <a:t> GPS data noise)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30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Noir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Noir .thmx</Template>
  <TotalTime>192</TotalTime>
  <Words>222</Words>
  <Application>Microsoft Macintosh PowerPoint</Application>
  <PresentationFormat>Présentation à l'écran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 Noir </vt:lpstr>
      <vt:lpstr>Mobile Robots Mini-Project GPS Signal Following  </vt:lpstr>
      <vt:lpstr>Hypothesis</vt:lpstr>
      <vt:lpstr>Approach</vt:lpstr>
      <vt:lpstr>Prediction</vt:lpstr>
      <vt:lpstr>Kalman predictor </vt:lpstr>
      <vt:lpstr>Bézier</vt:lpstr>
      <vt:lpstr>Control : PID</vt:lpstr>
      <vt:lpstr>System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Robots Mini-Project : GPS Signal Following  </dc:title>
  <dc:creator>Dorian Konrad</dc:creator>
  <cp:lastModifiedBy>Dorian Konrad</cp:lastModifiedBy>
  <cp:revision>31</cp:revision>
  <dcterms:created xsi:type="dcterms:W3CDTF">2014-12-16T09:04:24Z</dcterms:created>
  <dcterms:modified xsi:type="dcterms:W3CDTF">2014-12-16T14:57:09Z</dcterms:modified>
</cp:coreProperties>
</file>