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59" r:id="rId6"/>
    <p:sldId id="260" r:id="rId7"/>
    <p:sldId id="261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2700" dirty="0" smtClean="0"/>
              <a:t>Mobile Robots</a:t>
            </a:r>
            <a:br>
              <a:rPr lang="fr-FR" sz="2700" dirty="0" smtClean="0"/>
            </a:br>
            <a:r>
              <a:rPr lang="fr-FR" dirty="0" smtClean="0"/>
              <a:t>Mini-Project</a:t>
            </a:r>
            <a:r>
              <a:rPr lang="fr-FR" dirty="0"/>
              <a:t>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GPS </a:t>
            </a:r>
            <a:r>
              <a:rPr lang="fr-FR" dirty="0"/>
              <a:t>Signal </a:t>
            </a:r>
            <a:r>
              <a:rPr lang="fr-FR" dirty="0" err="1"/>
              <a:t>Following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9429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Group N°11 (GPS 1)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4547249" y="3910343"/>
            <a:ext cx="3443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Arreguit</a:t>
            </a:r>
            <a:r>
              <a:rPr lang="fr-FR" sz="2400" dirty="0"/>
              <a:t> </a:t>
            </a:r>
            <a:r>
              <a:rPr lang="fr-FR" sz="2400" dirty="0" smtClean="0"/>
              <a:t>Jonathan</a:t>
            </a:r>
          </a:p>
          <a:p>
            <a:r>
              <a:rPr lang="fr-FR" sz="2400" dirty="0" smtClean="0"/>
              <a:t>Konrad Dorian</a:t>
            </a:r>
          </a:p>
          <a:p>
            <a:r>
              <a:rPr lang="fr-FR" sz="2400" dirty="0" err="1" smtClean="0"/>
              <a:t>Missri</a:t>
            </a:r>
            <a:r>
              <a:rPr lang="fr-FR" sz="2400" dirty="0" smtClean="0"/>
              <a:t> </a:t>
            </a:r>
            <a:r>
              <a:rPr lang="fr-FR" sz="2400" dirty="0"/>
              <a:t>Salah-</a:t>
            </a:r>
            <a:r>
              <a:rPr lang="fr-FR" sz="2400" dirty="0" smtClean="0"/>
              <a:t>Eddine</a:t>
            </a:r>
          </a:p>
          <a:p>
            <a:r>
              <a:rPr lang="fr-FR" sz="2400" dirty="0" err="1" smtClean="0"/>
              <a:t>Tauxe</a:t>
            </a:r>
            <a:r>
              <a:rPr lang="fr-FR" sz="2400" dirty="0" smtClean="0"/>
              <a:t> </a:t>
            </a:r>
            <a:r>
              <a:rPr lang="fr-FR" sz="2400" dirty="0"/>
              <a:t>David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9485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Hypothesis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Dimension </a:t>
            </a:r>
            <a:r>
              <a:rPr lang="fr-FR" dirty="0" err="1" smtClean="0"/>
              <a:t>decoupling</a:t>
            </a:r>
            <a:endParaRPr lang="fr-FR" dirty="0" smtClean="0"/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independently</a:t>
            </a:r>
            <a:r>
              <a:rPr lang="fr-FR" dirty="0" smtClean="0"/>
              <a:t> on X, Y and Z axis 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Waypoint</a:t>
            </a:r>
            <a:r>
              <a:rPr lang="fr-FR" dirty="0" smtClean="0"/>
              <a:t> data </a:t>
            </a:r>
            <a:r>
              <a:rPr lang="fr-FR" dirty="0" err="1" smtClean="0"/>
              <a:t>received</a:t>
            </a:r>
            <a:r>
              <a:rPr lang="fr-FR" dirty="0" smtClean="0"/>
              <a:t> (</a:t>
            </a:r>
            <a:r>
              <a:rPr lang="fr-FR" dirty="0" smtClean="0"/>
              <a:t>position </a:t>
            </a:r>
            <a:r>
              <a:rPr lang="fr-FR" dirty="0" smtClean="0"/>
              <a:t>&amp; </a:t>
            </a:r>
            <a:r>
              <a:rPr lang="fr-FR" dirty="0" err="1" smtClean="0"/>
              <a:t>velocity</a:t>
            </a:r>
            <a:r>
              <a:rPr lang="fr-FR" dirty="0" smtClean="0"/>
              <a:t> </a:t>
            </a:r>
            <a:r>
              <a:rPr lang="fr-FR" dirty="0" smtClean="0"/>
              <a:t>of </a:t>
            </a:r>
            <a:r>
              <a:rPr lang="fr-FR" dirty="0" err="1" smtClean="0"/>
              <a:t>tracked</a:t>
            </a:r>
            <a:r>
              <a:rPr lang="fr-FR" dirty="0" smtClean="0"/>
              <a:t> </a:t>
            </a:r>
            <a:r>
              <a:rPr lang="fr-FR" dirty="0" err="1" smtClean="0"/>
              <a:t>Quadcopter</a:t>
            </a:r>
            <a:r>
              <a:rPr lang="fr-FR" dirty="0" smtClean="0"/>
              <a:t>) has </a:t>
            </a:r>
            <a:r>
              <a:rPr lang="fr-FR" dirty="0" smtClean="0"/>
              <a:t>no </a:t>
            </a:r>
            <a:r>
              <a:rPr lang="fr-FR" dirty="0" err="1" smtClean="0"/>
              <a:t>error</a:t>
            </a:r>
            <a:r>
              <a:rPr lang="fr-FR" dirty="0" smtClean="0"/>
              <a:t>.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688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Prediction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[</a:t>
            </a:r>
            <a:r>
              <a:rPr lang="fr-FR" dirty="0"/>
              <a:t>Notre quad avec </a:t>
            </a:r>
            <a:r>
              <a:rPr lang="fr-FR" dirty="0" err="1"/>
              <a:t>weypoint</a:t>
            </a:r>
            <a:r>
              <a:rPr lang="fr-FR" dirty="0"/>
              <a:t> plus point d’interro]</a:t>
            </a:r>
          </a:p>
          <a:p>
            <a:endParaRPr lang="fr-FR" dirty="0"/>
          </a:p>
          <a:p>
            <a:r>
              <a:rPr lang="fr-FR" dirty="0" smtClean="0"/>
              <a:t>Control</a:t>
            </a:r>
          </a:p>
          <a:p>
            <a:pPr marL="0" indent="0">
              <a:buNone/>
            </a:pPr>
            <a:r>
              <a:rPr lang="fr-FR" dirty="0" smtClean="0"/>
              <a:t>[goal : correct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and the normal </a:t>
            </a:r>
            <a:r>
              <a:rPr lang="fr-FR" dirty="0" err="1" smtClean="0"/>
              <a:t>behavor</a:t>
            </a:r>
            <a:r>
              <a:rPr lang="fr-FR" dirty="0" smtClean="0"/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Prediction</a:t>
            </a:r>
            <a:endParaRPr lang="fr-FR" dirty="0" smtClean="0"/>
          </a:p>
          <a:p>
            <a:r>
              <a:rPr lang="fr-FR" dirty="0" smtClean="0"/>
              <a:t>Use </a:t>
            </a:r>
            <a:r>
              <a:rPr lang="fr-FR" dirty="0" err="1" smtClean="0"/>
              <a:t>different</a:t>
            </a:r>
            <a:r>
              <a:rPr lang="fr-FR" dirty="0" smtClean="0"/>
              <a:t> motion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err="1" smtClean="0"/>
              <a:t>cst</a:t>
            </a:r>
            <a:r>
              <a:rPr lang="fr-FR" dirty="0" smtClean="0"/>
              <a:t> </a:t>
            </a:r>
            <a:r>
              <a:rPr lang="fr-FR" dirty="0" err="1" smtClean="0"/>
              <a:t>velocity</a:t>
            </a:r>
            <a:r>
              <a:rPr lang="fr-FR" dirty="0" smtClean="0"/>
              <a:t> motion model</a:t>
            </a:r>
          </a:p>
          <a:p>
            <a:pPr lvl="2"/>
            <a:r>
              <a:rPr lang="fr-FR" dirty="0" smtClean="0"/>
              <a:t>[</a:t>
            </a:r>
            <a:r>
              <a:rPr lang="fr-FR" dirty="0" err="1" smtClean="0"/>
              <a:t>img</a:t>
            </a:r>
            <a:r>
              <a:rPr lang="fr-FR" dirty="0" smtClean="0"/>
              <a:t>]</a:t>
            </a:r>
          </a:p>
          <a:p>
            <a:pPr lvl="1"/>
            <a:r>
              <a:rPr lang="fr-FR" dirty="0" err="1" smtClean="0"/>
              <a:t>cst</a:t>
            </a:r>
            <a:r>
              <a:rPr lang="fr-FR" dirty="0" smtClean="0"/>
              <a:t> </a:t>
            </a:r>
            <a:r>
              <a:rPr lang="fr-FR" dirty="0" err="1" smtClean="0"/>
              <a:t>acceleration</a:t>
            </a:r>
            <a:r>
              <a:rPr lang="fr-FR" dirty="0" smtClean="0"/>
              <a:t> motion model</a:t>
            </a:r>
            <a:endParaRPr lang="fr-FR" dirty="0"/>
          </a:p>
          <a:p>
            <a:pPr lvl="2"/>
            <a:r>
              <a:rPr lang="fr-FR" dirty="0"/>
              <a:t>[</a:t>
            </a:r>
            <a:r>
              <a:rPr lang="fr-FR" dirty="0" err="1"/>
              <a:t>img</a:t>
            </a:r>
            <a:r>
              <a:rPr lang="fr-FR" dirty="0" smtClean="0"/>
              <a:t>]</a:t>
            </a:r>
          </a:p>
          <a:p>
            <a:r>
              <a:rPr lang="fr-FR" dirty="0" err="1" smtClean="0"/>
              <a:t>Possibility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Bezier</a:t>
            </a:r>
            <a:r>
              <a:rPr lang="fr-FR" dirty="0" smtClean="0"/>
              <a:t> </a:t>
            </a:r>
            <a:r>
              <a:rPr lang="fr-FR" dirty="0" err="1" smtClean="0"/>
              <a:t>interoplation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</a:t>
            </a:r>
            <a:r>
              <a:rPr lang="fr-FR" dirty="0" err="1" smtClean="0"/>
              <a:t>acceleration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760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Kalman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Permet de formaliser la démarche et de prendre en compte des incertitudes sur l’</a:t>
            </a:r>
            <a:r>
              <a:rPr lang="fr-FR" dirty="0" err="1" smtClean="0"/>
              <a:t>accelération</a:t>
            </a:r>
            <a:r>
              <a:rPr lang="fr-FR" dirty="0" smtClean="0"/>
              <a:t>.</a:t>
            </a:r>
          </a:p>
          <a:p>
            <a:r>
              <a:rPr lang="fr-FR" dirty="0" err="1"/>
              <a:t>Decoupling</a:t>
            </a:r>
            <a:r>
              <a:rPr lang="fr-FR" dirty="0"/>
              <a:t> the </a:t>
            </a:r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predictor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assumption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Constant </a:t>
            </a:r>
            <a:r>
              <a:rPr lang="fr-FR" dirty="0" err="1"/>
              <a:t>velocity</a:t>
            </a:r>
            <a:r>
              <a:rPr lang="fr-FR" dirty="0"/>
              <a:t> motion model </a:t>
            </a:r>
          </a:p>
          <a:p>
            <a:pPr lvl="1"/>
            <a:r>
              <a:rPr lang="fr-FR" dirty="0"/>
              <a:t>􏰂 </a:t>
            </a:r>
            <a:r>
              <a:rPr lang="fr-FR" dirty="0" err="1"/>
              <a:t>xk</a:t>
            </a:r>
            <a:r>
              <a:rPr lang="fr-FR" dirty="0"/>
              <a:t> =xk−1 +x ̇k−1∆</a:t>
            </a:r>
            <a:r>
              <a:rPr lang="fr-FR" dirty="0" smtClean="0"/>
              <a:t>t</a:t>
            </a:r>
          </a:p>
          <a:p>
            <a:r>
              <a:rPr lang="fr-FR" dirty="0" smtClean="0"/>
              <a:t> </a:t>
            </a:r>
            <a:r>
              <a:rPr lang="fr-FR" dirty="0"/>
              <a:t>Constant </a:t>
            </a:r>
            <a:r>
              <a:rPr lang="fr-FR" dirty="0" err="1"/>
              <a:t>acceleration</a:t>
            </a:r>
            <a:r>
              <a:rPr lang="fr-FR" dirty="0"/>
              <a:t> motion model </a:t>
            </a:r>
            <a:endParaRPr lang="fr-FR" dirty="0" smtClean="0"/>
          </a:p>
          <a:p>
            <a:pPr lvl="1"/>
            <a:r>
              <a:rPr lang="cs-CZ" dirty="0" err="1"/>
              <a:t>x</a:t>
            </a:r>
            <a:r>
              <a:rPr lang="cs-CZ" dirty="0"/>
              <a:t> </a:t>
            </a:r>
            <a:r>
              <a:rPr lang="cs-CZ" sz="1200" dirty="0"/>
              <a:t>k </a:t>
            </a:r>
            <a:r>
              <a:rPr lang="cs-CZ" dirty="0"/>
              <a:t>= </a:t>
            </a:r>
            <a:r>
              <a:rPr lang="cs-CZ" dirty="0" err="1"/>
              <a:t>x</a:t>
            </a:r>
            <a:r>
              <a:rPr lang="cs-CZ" dirty="0"/>
              <a:t> </a:t>
            </a:r>
            <a:r>
              <a:rPr lang="cs-CZ" sz="1200" dirty="0"/>
              <a:t>k − 1 </a:t>
            </a:r>
            <a:r>
              <a:rPr lang="cs-CZ" dirty="0"/>
              <a:t>+ </a:t>
            </a:r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− 1 </a:t>
            </a:r>
            <a:r>
              <a:rPr lang="cs-CZ" dirty="0"/>
              <a:t>∆ t + </a:t>
            </a:r>
            <a:r>
              <a:rPr lang="cs-CZ" sz="1200" dirty="0"/>
              <a:t>1 </a:t>
            </a:r>
            <a:r>
              <a:rPr lang="cs-CZ" dirty="0" err="1"/>
              <a:t>x</a:t>
            </a:r>
            <a:r>
              <a:rPr lang="cs-CZ" dirty="0"/>
              <a:t> ̈ </a:t>
            </a:r>
            <a:r>
              <a:rPr lang="cs-CZ" sz="1200" dirty="0"/>
              <a:t>k − 1 </a:t>
            </a:r>
            <a:r>
              <a:rPr lang="cs-CZ" dirty="0"/>
              <a:t>∆ t </a:t>
            </a:r>
            <a:r>
              <a:rPr lang="cs-CZ" sz="1200" dirty="0"/>
              <a:t>2 2 </a:t>
            </a:r>
            <a:endParaRPr lang="cs-CZ" dirty="0"/>
          </a:p>
          <a:p>
            <a:pPr lvl="1"/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</a:t>
            </a:r>
            <a:r>
              <a:rPr lang="cs-CZ" dirty="0"/>
              <a:t>= </a:t>
            </a:r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− 1 </a:t>
            </a:r>
            <a:r>
              <a:rPr lang="cs-CZ" dirty="0"/>
              <a:t>+ </a:t>
            </a:r>
            <a:r>
              <a:rPr lang="cs-CZ" dirty="0" err="1"/>
              <a:t>x</a:t>
            </a:r>
            <a:r>
              <a:rPr lang="cs-CZ" dirty="0"/>
              <a:t> ̈ </a:t>
            </a:r>
            <a:r>
              <a:rPr lang="cs-CZ" sz="1200" dirty="0"/>
              <a:t>k − 1 </a:t>
            </a:r>
            <a:r>
              <a:rPr lang="cs-CZ" dirty="0"/>
              <a:t>∆ t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9591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Bezier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Idée : interpoler pour avoir une meilleur idée de la trajectoire réel et obtenir une meilleure estimation de l’accélération du Quad lors de la dernière mesure.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65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 : PID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Jolie image</a:t>
            </a:r>
          </a:p>
          <a:p>
            <a:r>
              <a:rPr lang="fr-FR" dirty="0" smtClean="0"/>
              <a:t>Expliquer la cascade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67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77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The more </a:t>
            </a:r>
            <a:r>
              <a:rPr lang="fr-FR" dirty="0" err="1" smtClean="0"/>
              <a:t>complex</a:t>
            </a:r>
            <a:r>
              <a:rPr lang="fr-FR" dirty="0" smtClean="0"/>
              <a:t> the motion model, the more </a:t>
            </a:r>
            <a:r>
              <a:rPr lang="fr-FR" dirty="0" err="1" smtClean="0"/>
              <a:t>accurate</a:t>
            </a:r>
            <a:r>
              <a:rPr lang="fr-FR" dirty="0" smtClean="0"/>
              <a:t> the </a:t>
            </a:r>
            <a:r>
              <a:rPr lang="fr-FR" dirty="0" err="1" smtClean="0"/>
              <a:t>predictor</a:t>
            </a:r>
            <a:r>
              <a:rPr lang="fr-FR" dirty="0" smtClean="0"/>
              <a:t>. But one has to </a:t>
            </a:r>
            <a:r>
              <a:rPr lang="fr-FR" dirty="0" err="1" smtClean="0"/>
              <a:t>keep</a:t>
            </a:r>
            <a:r>
              <a:rPr lang="fr-FR" dirty="0" smtClean="0"/>
              <a:t> in </a:t>
            </a:r>
            <a:r>
              <a:rPr lang="fr-FR" dirty="0" err="1" smtClean="0"/>
              <a:t>mind</a:t>
            </a:r>
            <a:r>
              <a:rPr lang="fr-FR" dirty="0" smtClean="0"/>
              <a:t> the </a:t>
            </a:r>
            <a:r>
              <a:rPr lang="fr-FR" dirty="0" err="1" smtClean="0"/>
              <a:t>computational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Further</a:t>
            </a:r>
            <a:r>
              <a:rPr lang="fr-FR" dirty="0" smtClean="0"/>
              <a:t> possible optimisation : </a:t>
            </a:r>
          </a:p>
          <a:p>
            <a:pPr lvl="1"/>
            <a:r>
              <a:rPr lang="fr-FR" dirty="0" err="1" smtClean="0"/>
              <a:t>Consider</a:t>
            </a:r>
            <a:r>
              <a:rPr lang="fr-FR" dirty="0" smtClean="0"/>
              <a:t> a motion model </a:t>
            </a:r>
            <a:r>
              <a:rPr lang="fr-FR" dirty="0" err="1" smtClean="0"/>
              <a:t>specific</a:t>
            </a:r>
            <a:r>
              <a:rPr lang="fr-FR" dirty="0" smtClean="0"/>
              <a:t> to the </a:t>
            </a:r>
            <a:r>
              <a:rPr lang="fr-FR" dirty="0" err="1" smtClean="0"/>
              <a:t>quadrotor</a:t>
            </a:r>
            <a:r>
              <a:rPr lang="fr-FR" dirty="0" smtClean="0"/>
              <a:t> </a:t>
            </a:r>
            <a:r>
              <a:rPr lang="fr-FR" dirty="0" err="1" smtClean="0"/>
              <a:t>tracked</a:t>
            </a:r>
            <a:r>
              <a:rPr lang="fr-FR" dirty="0" smtClean="0"/>
              <a:t> (</a:t>
            </a:r>
            <a:r>
              <a:rPr lang="fr-FR" dirty="0" err="1" smtClean="0"/>
              <a:t>necessitates</a:t>
            </a:r>
            <a:r>
              <a:rPr lang="fr-FR" dirty="0" smtClean="0"/>
              <a:t> a 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of the </a:t>
            </a:r>
            <a:r>
              <a:rPr lang="fr-FR" dirty="0" err="1" smtClean="0"/>
              <a:t>dynamics</a:t>
            </a:r>
            <a:r>
              <a:rPr lang="fr-FR" dirty="0" smtClean="0"/>
              <a:t> of the </a:t>
            </a:r>
            <a:r>
              <a:rPr lang="fr-FR" dirty="0" err="1" smtClean="0"/>
              <a:t>plateform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waypoint</a:t>
            </a:r>
            <a:r>
              <a:rPr lang="fr-FR" dirty="0" smtClean="0"/>
              <a:t> data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perfect</a:t>
            </a:r>
            <a:r>
              <a:rPr lang="fr-FR" dirty="0" smtClean="0"/>
              <a:t> (i.e. </a:t>
            </a:r>
            <a:r>
              <a:rPr lang="fr-FR" dirty="0" err="1" smtClean="0"/>
              <a:t>consider</a:t>
            </a:r>
            <a:r>
              <a:rPr lang="fr-FR" dirty="0" smtClean="0"/>
              <a:t> GPS data noise)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306297"/>
      </p:ext>
    </p:extLst>
  </p:cSld>
  <p:clrMapOvr>
    <a:masterClrMapping/>
  </p:clrMapOvr>
</p:sld>
</file>

<file path=ppt/theme/theme1.xml><?xml version="1.0" encoding="utf-8"?>
<a:theme xmlns:a="http://schemas.openxmlformats.org/drawingml/2006/main" name=" Noir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Noir .thmx</Template>
  <TotalTime>140</TotalTime>
  <Words>296</Words>
  <Application>Microsoft Macintosh PowerPoint</Application>
  <PresentationFormat>Présentation à l'écran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 Noir </vt:lpstr>
      <vt:lpstr>Mobile Robots Mini-Project : GPS Signal Following  </vt:lpstr>
      <vt:lpstr>Hypothesis</vt:lpstr>
      <vt:lpstr>Approach</vt:lpstr>
      <vt:lpstr>Prediction</vt:lpstr>
      <vt:lpstr>Kalman </vt:lpstr>
      <vt:lpstr>Bezier</vt:lpstr>
      <vt:lpstr>Control : PID</vt:lpstr>
      <vt:lpstr>System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Robots Mini-Project : GPS Signal Following  </dc:title>
  <dc:creator>Dorian Konrad</dc:creator>
  <cp:lastModifiedBy>Dorian Konrad</cp:lastModifiedBy>
  <cp:revision>14</cp:revision>
  <dcterms:created xsi:type="dcterms:W3CDTF">2014-12-16T09:04:24Z</dcterms:created>
  <dcterms:modified xsi:type="dcterms:W3CDTF">2014-12-16T12:02:41Z</dcterms:modified>
</cp:coreProperties>
</file>