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2" r:id="rId5"/>
    <p:sldId id="259" r:id="rId6"/>
    <p:sldId id="260" r:id="rId7"/>
    <p:sldId id="261" r:id="rId8"/>
    <p:sldId id="258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1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CH" smtClean="0"/>
              <a:t>Cliquez et modifiez le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smtClean="0"/>
              <a:t>Cliquez pour modifier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16.12.14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16.12.14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CH" smtClean="0"/>
              <a:t>Cliquez et modifiez le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16.12.14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16.12.14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H" smtClean="0"/>
              <a:t>Cliquez et modifiez le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16.12.14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16.12.14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 smtClean="0"/>
              <a:t>Cliquez et modifiez le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16.12.14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16.12.14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16.12.14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16.12.14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 smtClean="0"/>
              <a:t>Cliquez et modifiez le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smtClean="0"/>
              <a:t>Faire glisser l'image vers l'espace réservé ou cliquer sur l'icône pour l'ajouter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16.12.14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H" smtClean="0"/>
              <a:t>Cliquez et modifiez le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16.12.14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sz="2700" dirty="0" smtClean="0"/>
              <a:t>Mobile Robots</a:t>
            </a:r>
            <a:br>
              <a:rPr lang="fr-FR" sz="2700" dirty="0" smtClean="0"/>
            </a:br>
            <a:r>
              <a:rPr lang="fr-FR" dirty="0" smtClean="0"/>
              <a:t>Mini-Project</a:t>
            </a:r>
            <a:r>
              <a:rPr lang="fr-FR" dirty="0"/>
              <a:t> </a:t>
            </a:r>
            <a:r>
              <a:rPr lang="fr-FR" dirty="0" smtClean="0"/>
              <a:t>:</a:t>
            </a:r>
            <a:br>
              <a:rPr lang="fr-FR" dirty="0" smtClean="0"/>
            </a:br>
            <a:r>
              <a:rPr lang="fr-FR" dirty="0" smtClean="0"/>
              <a:t>GPS </a:t>
            </a:r>
            <a:r>
              <a:rPr lang="fr-FR" dirty="0"/>
              <a:t>Signal </a:t>
            </a:r>
            <a:r>
              <a:rPr lang="fr-FR" dirty="0" err="1"/>
              <a:t>Following</a:t>
            </a:r>
            <a:r>
              <a:rPr lang="fr-FR" dirty="0"/>
              <a:t> 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fr-FR" sz="2000" dirty="0" smtClean="0"/>
              <a:t>Group N°11 (GPS 1)</a:t>
            </a:r>
            <a:endParaRPr lang="fr-FR" sz="2000" dirty="0"/>
          </a:p>
        </p:txBody>
      </p:sp>
      <p:sp>
        <p:nvSpPr>
          <p:cNvPr id="4" name="ZoneTexte 3"/>
          <p:cNvSpPr txBox="1"/>
          <p:nvPr/>
        </p:nvSpPr>
        <p:spPr>
          <a:xfrm>
            <a:off x="4547249" y="3910343"/>
            <a:ext cx="34436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Arreguit</a:t>
            </a:r>
            <a:r>
              <a:rPr lang="fr-FR" sz="2400" dirty="0"/>
              <a:t> </a:t>
            </a:r>
            <a:r>
              <a:rPr lang="fr-FR" sz="2400" dirty="0" smtClean="0"/>
              <a:t>Jonathan</a:t>
            </a:r>
          </a:p>
          <a:p>
            <a:r>
              <a:rPr lang="fr-FR" sz="2400" dirty="0" smtClean="0"/>
              <a:t>Konrad Dorian</a:t>
            </a:r>
          </a:p>
          <a:p>
            <a:r>
              <a:rPr lang="fr-FR" sz="2400" dirty="0" err="1" smtClean="0"/>
              <a:t>Missri</a:t>
            </a:r>
            <a:r>
              <a:rPr lang="fr-FR" sz="2400" dirty="0" smtClean="0"/>
              <a:t> </a:t>
            </a:r>
            <a:r>
              <a:rPr lang="fr-FR" sz="2400" dirty="0"/>
              <a:t>Salah-</a:t>
            </a:r>
            <a:r>
              <a:rPr lang="fr-FR" sz="2400" dirty="0" smtClean="0"/>
              <a:t>Eddine</a:t>
            </a:r>
          </a:p>
          <a:p>
            <a:r>
              <a:rPr lang="fr-FR" sz="2400" dirty="0" err="1" smtClean="0"/>
              <a:t>Tauxe</a:t>
            </a:r>
            <a:r>
              <a:rPr lang="fr-FR" sz="2400" dirty="0" smtClean="0"/>
              <a:t> </a:t>
            </a:r>
            <a:r>
              <a:rPr lang="fr-FR" sz="2400" dirty="0"/>
              <a:t>David </a:t>
            </a:r>
            <a:endParaRPr lang="fr-FR" sz="2400" dirty="0"/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994853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Hypothesis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Dimension </a:t>
            </a:r>
            <a:r>
              <a:rPr lang="fr-FR" dirty="0" err="1" smtClean="0"/>
              <a:t>decoupling</a:t>
            </a:r>
            <a:endParaRPr lang="fr-FR" dirty="0" smtClean="0"/>
          </a:p>
          <a:p>
            <a:pPr lvl="1"/>
            <a:r>
              <a:rPr lang="fr-FR" dirty="0" smtClean="0"/>
              <a:t>Can </a:t>
            </a:r>
            <a:r>
              <a:rPr lang="fr-FR" dirty="0" err="1" smtClean="0"/>
              <a:t>work</a:t>
            </a:r>
            <a:r>
              <a:rPr lang="fr-FR" dirty="0" smtClean="0"/>
              <a:t> </a:t>
            </a:r>
            <a:r>
              <a:rPr lang="fr-FR" dirty="0" err="1" smtClean="0"/>
              <a:t>independently</a:t>
            </a:r>
            <a:r>
              <a:rPr lang="fr-FR" dirty="0" smtClean="0"/>
              <a:t> on X, Y and Z axis </a:t>
            </a:r>
          </a:p>
          <a:p>
            <a:r>
              <a:rPr lang="fr-FR" dirty="0" err="1" smtClean="0"/>
              <a:t>Waypoint</a:t>
            </a:r>
            <a:r>
              <a:rPr lang="fr-FR" dirty="0" smtClean="0"/>
              <a:t> data </a:t>
            </a:r>
            <a:r>
              <a:rPr lang="fr-FR" dirty="0" err="1" smtClean="0"/>
              <a:t>received</a:t>
            </a:r>
            <a:r>
              <a:rPr lang="fr-FR" dirty="0" smtClean="0"/>
              <a:t> (pos &amp; </a:t>
            </a:r>
            <a:r>
              <a:rPr lang="fr-FR" dirty="0" err="1" smtClean="0"/>
              <a:t>vel</a:t>
            </a:r>
            <a:r>
              <a:rPr lang="fr-FR" dirty="0" smtClean="0"/>
              <a:t> of </a:t>
            </a:r>
            <a:r>
              <a:rPr lang="fr-FR" dirty="0" err="1" smtClean="0"/>
              <a:t>tracked</a:t>
            </a:r>
            <a:r>
              <a:rPr lang="fr-FR" dirty="0" smtClean="0"/>
              <a:t> Quad) as no </a:t>
            </a:r>
            <a:r>
              <a:rPr lang="fr-FR" dirty="0" err="1" smtClean="0"/>
              <a:t>error</a:t>
            </a:r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176888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Approach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Prediction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[</a:t>
            </a:r>
            <a:r>
              <a:rPr lang="fr-FR" dirty="0"/>
              <a:t>Notre quad avec </a:t>
            </a:r>
            <a:r>
              <a:rPr lang="fr-FR" dirty="0" err="1"/>
              <a:t>weypoint</a:t>
            </a:r>
            <a:r>
              <a:rPr lang="fr-FR" dirty="0"/>
              <a:t> plus point d’interro]</a:t>
            </a:r>
          </a:p>
          <a:p>
            <a:endParaRPr lang="fr-FR" dirty="0"/>
          </a:p>
          <a:p>
            <a:r>
              <a:rPr lang="fr-FR" dirty="0" smtClean="0"/>
              <a:t>Control</a:t>
            </a:r>
          </a:p>
          <a:p>
            <a:pPr marL="0" indent="0">
              <a:buNone/>
            </a:pPr>
            <a:r>
              <a:rPr lang="fr-FR" dirty="0" smtClean="0"/>
              <a:t>[goal : correct </a:t>
            </a:r>
            <a:r>
              <a:rPr lang="fr-FR" dirty="0" err="1" smtClean="0"/>
              <a:t>static</a:t>
            </a:r>
            <a:r>
              <a:rPr lang="fr-FR" dirty="0" smtClean="0"/>
              <a:t> </a:t>
            </a:r>
            <a:r>
              <a:rPr lang="fr-FR" dirty="0" err="1" smtClean="0"/>
              <a:t>error</a:t>
            </a:r>
            <a:r>
              <a:rPr lang="fr-FR" dirty="0" smtClean="0"/>
              <a:t> and the normal </a:t>
            </a:r>
            <a:r>
              <a:rPr lang="fr-FR" dirty="0" err="1" smtClean="0"/>
              <a:t>behavor</a:t>
            </a:r>
            <a:r>
              <a:rPr lang="fr-FR" dirty="0" smtClean="0"/>
              <a:t>]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35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Prediction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Prediction</a:t>
            </a:r>
            <a:endParaRPr lang="fr-FR" dirty="0" smtClean="0"/>
          </a:p>
          <a:p>
            <a:r>
              <a:rPr lang="fr-FR" dirty="0" smtClean="0"/>
              <a:t>Use </a:t>
            </a:r>
            <a:r>
              <a:rPr lang="fr-FR" dirty="0" err="1" smtClean="0"/>
              <a:t>different</a:t>
            </a:r>
            <a:r>
              <a:rPr lang="fr-FR" dirty="0" smtClean="0"/>
              <a:t> motion </a:t>
            </a:r>
            <a:r>
              <a:rPr lang="fr-FR" dirty="0" err="1" smtClean="0"/>
              <a:t>models</a:t>
            </a:r>
            <a:endParaRPr lang="fr-FR" dirty="0" smtClean="0"/>
          </a:p>
          <a:p>
            <a:pPr lvl="1"/>
            <a:r>
              <a:rPr lang="fr-FR" dirty="0" err="1" smtClean="0"/>
              <a:t>cst</a:t>
            </a:r>
            <a:r>
              <a:rPr lang="fr-FR" dirty="0" smtClean="0"/>
              <a:t> </a:t>
            </a:r>
            <a:r>
              <a:rPr lang="fr-FR" dirty="0" err="1" smtClean="0"/>
              <a:t>velocity</a:t>
            </a:r>
            <a:r>
              <a:rPr lang="fr-FR" dirty="0" smtClean="0"/>
              <a:t> motion model</a:t>
            </a:r>
          </a:p>
          <a:p>
            <a:pPr lvl="1"/>
            <a:r>
              <a:rPr lang="fr-FR" dirty="0" err="1" smtClean="0"/>
              <a:t>cst</a:t>
            </a:r>
            <a:r>
              <a:rPr lang="fr-FR" dirty="0" smtClean="0"/>
              <a:t> </a:t>
            </a:r>
            <a:r>
              <a:rPr lang="fr-FR" dirty="0" err="1" smtClean="0"/>
              <a:t>acceleration</a:t>
            </a:r>
            <a:r>
              <a:rPr lang="fr-FR" dirty="0" smtClean="0"/>
              <a:t> motion model</a:t>
            </a:r>
          </a:p>
          <a:p>
            <a:r>
              <a:rPr lang="fr-FR" dirty="0" err="1" smtClean="0"/>
              <a:t>Possibility</a:t>
            </a:r>
            <a:r>
              <a:rPr lang="fr-FR" dirty="0" smtClean="0"/>
              <a:t> of </a:t>
            </a:r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Bezier</a:t>
            </a:r>
            <a:r>
              <a:rPr lang="fr-FR" dirty="0" smtClean="0"/>
              <a:t> </a:t>
            </a:r>
            <a:r>
              <a:rPr lang="fr-FR" dirty="0" err="1" smtClean="0"/>
              <a:t>interoplation</a:t>
            </a:r>
            <a:r>
              <a:rPr lang="fr-FR" dirty="0" smtClean="0"/>
              <a:t> to </a:t>
            </a:r>
            <a:r>
              <a:rPr lang="fr-FR" dirty="0" err="1" smtClean="0"/>
              <a:t>get</a:t>
            </a:r>
            <a:r>
              <a:rPr lang="fr-FR" dirty="0" smtClean="0"/>
              <a:t> </a:t>
            </a:r>
            <a:r>
              <a:rPr lang="fr-FR" dirty="0" err="1" smtClean="0"/>
              <a:t>better</a:t>
            </a:r>
            <a:r>
              <a:rPr lang="fr-FR" dirty="0" smtClean="0"/>
              <a:t> </a:t>
            </a:r>
            <a:r>
              <a:rPr lang="fr-FR" dirty="0" err="1" smtClean="0"/>
              <a:t>estimate</a:t>
            </a:r>
            <a:r>
              <a:rPr lang="fr-FR" dirty="0" smtClean="0"/>
              <a:t> of </a:t>
            </a:r>
            <a:r>
              <a:rPr lang="fr-FR" dirty="0" err="1" smtClean="0"/>
              <a:t>acceleration</a:t>
            </a:r>
            <a:endParaRPr lang="fr-FR" dirty="0" smtClean="0"/>
          </a:p>
          <a:p>
            <a:pPr marL="457200" lvl="1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67601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Kalman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Permet de formaliser la démarche et de prendre en compte des incertitudes sur l’</a:t>
            </a:r>
            <a:r>
              <a:rPr lang="fr-FR" dirty="0" err="1" smtClean="0"/>
              <a:t>accelération</a:t>
            </a:r>
            <a:r>
              <a:rPr lang="fr-FR" dirty="0" smtClean="0"/>
              <a:t>.</a:t>
            </a:r>
          </a:p>
          <a:p>
            <a:r>
              <a:rPr lang="fr-FR" dirty="0" err="1"/>
              <a:t>Decoupling</a:t>
            </a:r>
            <a:r>
              <a:rPr lang="fr-FR" dirty="0"/>
              <a:t> the </a:t>
            </a:r>
            <a:r>
              <a:rPr lang="fr-FR" dirty="0" err="1"/>
              <a:t>Kalman</a:t>
            </a:r>
            <a:r>
              <a:rPr lang="fr-FR" dirty="0"/>
              <a:t> </a:t>
            </a:r>
            <a:r>
              <a:rPr lang="fr-FR" dirty="0" err="1"/>
              <a:t>predictor</a:t>
            </a:r>
            <a:r>
              <a:rPr lang="fr-FR" dirty="0"/>
              <a:t> </a:t>
            </a:r>
            <a:r>
              <a:rPr lang="fr-FR" dirty="0" smtClean="0"/>
              <a:t>(</a:t>
            </a:r>
            <a:r>
              <a:rPr lang="fr-FR" dirty="0" err="1" smtClean="0"/>
              <a:t>assumption</a:t>
            </a:r>
            <a:r>
              <a:rPr lang="fr-FR" dirty="0" smtClean="0"/>
              <a:t>)</a:t>
            </a:r>
            <a:endParaRPr lang="fr-FR" dirty="0"/>
          </a:p>
          <a:p>
            <a:r>
              <a:rPr lang="fr-FR" dirty="0"/>
              <a:t>Constant </a:t>
            </a:r>
            <a:r>
              <a:rPr lang="fr-FR" dirty="0" err="1"/>
              <a:t>velocity</a:t>
            </a:r>
            <a:r>
              <a:rPr lang="fr-FR" dirty="0"/>
              <a:t> motion model </a:t>
            </a:r>
            <a:endParaRPr lang="fr-FR" dirty="0"/>
          </a:p>
          <a:p>
            <a:pPr lvl="1"/>
            <a:r>
              <a:rPr lang="fr-FR" dirty="0"/>
              <a:t>􏰂 </a:t>
            </a:r>
            <a:r>
              <a:rPr lang="fr-FR" dirty="0" err="1"/>
              <a:t>xk</a:t>
            </a:r>
            <a:r>
              <a:rPr lang="fr-FR" dirty="0"/>
              <a:t> =xk−1 +x ̇k−1∆</a:t>
            </a:r>
            <a:r>
              <a:rPr lang="fr-FR" dirty="0" smtClean="0"/>
              <a:t>t</a:t>
            </a:r>
          </a:p>
          <a:p>
            <a:r>
              <a:rPr lang="fr-FR" dirty="0" smtClean="0"/>
              <a:t> </a:t>
            </a:r>
            <a:r>
              <a:rPr lang="fr-FR" dirty="0"/>
              <a:t>Constant </a:t>
            </a:r>
            <a:r>
              <a:rPr lang="fr-FR" dirty="0" err="1"/>
              <a:t>acceleration</a:t>
            </a:r>
            <a:r>
              <a:rPr lang="fr-FR" dirty="0"/>
              <a:t> motion model </a:t>
            </a:r>
            <a:endParaRPr lang="fr-FR" dirty="0" smtClean="0"/>
          </a:p>
          <a:p>
            <a:pPr lvl="1"/>
            <a:r>
              <a:rPr lang="cs-CZ" dirty="0" err="1"/>
              <a:t>x</a:t>
            </a:r>
            <a:r>
              <a:rPr lang="cs-CZ" dirty="0"/>
              <a:t> </a:t>
            </a:r>
            <a:r>
              <a:rPr lang="cs-CZ" sz="1200" dirty="0"/>
              <a:t>k </a:t>
            </a:r>
            <a:r>
              <a:rPr lang="cs-CZ" dirty="0"/>
              <a:t>= </a:t>
            </a:r>
            <a:r>
              <a:rPr lang="cs-CZ" dirty="0" err="1"/>
              <a:t>x</a:t>
            </a:r>
            <a:r>
              <a:rPr lang="cs-CZ" dirty="0"/>
              <a:t> </a:t>
            </a:r>
            <a:r>
              <a:rPr lang="cs-CZ" sz="1200" dirty="0"/>
              <a:t>k − 1 </a:t>
            </a:r>
            <a:r>
              <a:rPr lang="cs-CZ" dirty="0"/>
              <a:t>+ </a:t>
            </a:r>
            <a:r>
              <a:rPr lang="cs-CZ" dirty="0" err="1"/>
              <a:t>x</a:t>
            </a:r>
            <a:r>
              <a:rPr lang="cs-CZ" dirty="0"/>
              <a:t> ̇ </a:t>
            </a:r>
            <a:r>
              <a:rPr lang="cs-CZ" sz="1200" dirty="0"/>
              <a:t>k − 1 </a:t>
            </a:r>
            <a:r>
              <a:rPr lang="cs-CZ" dirty="0"/>
              <a:t>∆ t + </a:t>
            </a:r>
            <a:r>
              <a:rPr lang="cs-CZ" sz="1200" dirty="0"/>
              <a:t>1 </a:t>
            </a:r>
            <a:r>
              <a:rPr lang="cs-CZ" dirty="0" err="1"/>
              <a:t>x</a:t>
            </a:r>
            <a:r>
              <a:rPr lang="cs-CZ" dirty="0"/>
              <a:t> ̈ </a:t>
            </a:r>
            <a:r>
              <a:rPr lang="cs-CZ" sz="1200" dirty="0"/>
              <a:t>k − 1 </a:t>
            </a:r>
            <a:r>
              <a:rPr lang="cs-CZ" dirty="0"/>
              <a:t>∆ t </a:t>
            </a:r>
            <a:r>
              <a:rPr lang="cs-CZ" sz="1200" dirty="0"/>
              <a:t>2 2 </a:t>
            </a:r>
            <a:endParaRPr lang="cs-CZ" dirty="0"/>
          </a:p>
          <a:p>
            <a:pPr lvl="1"/>
            <a:r>
              <a:rPr lang="cs-CZ" dirty="0" err="1"/>
              <a:t>x</a:t>
            </a:r>
            <a:r>
              <a:rPr lang="cs-CZ" dirty="0"/>
              <a:t> ̇ </a:t>
            </a:r>
            <a:r>
              <a:rPr lang="cs-CZ" sz="1200" dirty="0"/>
              <a:t>k </a:t>
            </a:r>
            <a:r>
              <a:rPr lang="cs-CZ" dirty="0"/>
              <a:t>= </a:t>
            </a:r>
            <a:r>
              <a:rPr lang="cs-CZ" dirty="0" err="1"/>
              <a:t>x</a:t>
            </a:r>
            <a:r>
              <a:rPr lang="cs-CZ" dirty="0"/>
              <a:t> ̇ </a:t>
            </a:r>
            <a:r>
              <a:rPr lang="cs-CZ" sz="1200" dirty="0"/>
              <a:t>k − 1 </a:t>
            </a:r>
            <a:r>
              <a:rPr lang="cs-CZ" dirty="0"/>
              <a:t>+ </a:t>
            </a:r>
            <a:r>
              <a:rPr lang="cs-CZ" dirty="0" err="1"/>
              <a:t>x</a:t>
            </a:r>
            <a:r>
              <a:rPr lang="cs-CZ" dirty="0"/>
              <a:t> ̈ </a:t>
            </a:r>
            <a:r>
              <a:rPr lang="cs-CZ" sz="1200" dirty="0"/>
              <a:t>k − 1 </a:t>
            </a:r>
            <a:r>
              <a:rPr lang="cs-CZ" dirty="0"/>
              <a:t>∆ t </a:t>
            </a:r>
            <a:endParaRPr lang="cs-CZ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695912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Bezier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Idée : interpoler pour avoir une meilleur idée de la trajectoire réel et obtenir une meilleure estimation de l’accélération du Quad lors de la dernière mesure.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7652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Control : PID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Jolie image</a:t>
            </a:r>
          </a:p>
          <a:p>
            <a:r>
              <a:rPr lang="fr-FR" dirty="0" smtClean="0"/>
              <a:t>Expliquer la cascade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6673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System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6774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Last </a:t>
            </a:r>
            <a:r>
              <a:rPr lang="fr-FR" dirty="0" err="1" smtClean="0"/>
              <a:t>words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You’ll</a:t>
            </a:r>
            <a:r>
              <a:rPr lang="fr-FR" dirty="0" smtClean="0"/>
              <a:t> die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0306297"/>
      </p:ext>
    </p:extLst>
  </p:cSld>
  <p:clrMapOvr>
    <a:masterClrMapping/>
  </p:clrMapOvr>
</p:sld>
</file>

<file path=ppt/theme/theme1.xml><?xml version="1.0" encoding="utf-8"?>
<a:theme xmlns:a="http://schemas.openxmlformats.org/drawingml/2006/main" name=" Noir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Noir .thmx</Template>
  <TotalTime>41</TotalTime>
  <Words>225</Words>
  <Application>Microsoft Macintosh PowerPoint</Application>
  <PresentationFormat>Présentation à l'écran (4:3)</PresentationFormat>
  <Paragraphs>40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 Noir </vt:lpstr>
      <vt:lpstr>Mobile Robots Mini-Project : GPS Signal Following  </vt:lpstr>
      <vt:lpstr>Hypothesis</vt:lpstr>
      <vt:lpstr>Approach</vt:lpstr>
      <vt:lpstr>Prediction</vt:lpstr>
      <vt:lpstr>Kalman </vt:lpstr>
      <vt:lpstr>Bezier</vt:lpstr>
      <vt:lpstr>Control : PID</vt:lpstr>
      <vt:lpstr>System</vt:lpstr>
      <vt:lpstr>Last words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Robots Mini-Project : GPS Signal Following  </dc:title>
  <dc:creator>Dorian Konrad</dc:creator>
  <cp:lastModifiedBy>Dorian Konrad</cp:lastModifiedBy>
  <cp:revision>5</cp:revision>
  <dcterms:created xsi:type="dcterms:W3CDTF">2014-12-16T09:04:24Z</dcterms:created>
  <dcterms:modified xsi:type="dcterms:W3CDTF">2014-12-16T09:45:33Z</dcterms:modified>
</cp:coreProperties>
</file>